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5" r:id="rId9"/>
    <p:sldId id="269" r:id="rId10"/>
    <p:sldId id="267" r:id="rId11"/>
    <p:sldId id="276" r:id="rId12"/>
    <p:sldId id="268" r:id="rId13"/>
    <p:sldId id="277" r:id="rId14"/>
    <p:sldId id="278" r:id="rId15"/>
    <p:sldId id="270" r:id="rId16"/>
    <p:sldId id="275" r:id="rId17"/>
    <p:sldId id="272" r:id="rId18"/>
    <p:sldId id="280" r:id="rId19"/>
    <p:sldId id="281"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E4BF9-CC02-4DDD-962B-BED5E6B52ED1}" v="46" dt="2021-09-27T14:30:34.9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evor Neill" userId="87eaaa6cb0a99c3f" providerId="LiveId" clId="{480E4BF9-CC02-4DDD-962B-BED5E6B52ED1}"/>
    <pc:docChg chg="undo custSel addSld delSld modSld modMainMaster">
      <pc:chgData name="Trevor Neill" userId="87eaaa6cb0a99c3f" providerId="LiveId" clId="{480E4BF9-CC02-4DDD-962B-BED5E6B52ED1}" dt="2021-10-17T05:54:42.026" v="1586" actId="113"/>
      <pc:docMkLst>
        <pc:docMk/>
      </pc:docMkLst>
      <pc:sldChg chg="modSp mod">
        <pc:chgData name="Trevor Neill" userId="87eaaa6cb0a99c3f" providerId="LiveId" clId="{480E4BF9-CC02-4DDD-962B-BED5E6B52ED1}" dt="2021-10-17T05:54:42.026" v="1586" actId="113"/>
        <pc:sldMkLst>
          <pc:docMk/>
          <pc:sldMk cId="1727369818" sldId="256"/>
        </pc:sldMkLst>
        <pc:spChg chg="mod">
          <ac:chgData name="Trevor Neill" userId="87eaaa6cb0a99c3f" providerId="LiveId" clId="{480E4BF9-CC02-4DDD-962B-BED5E6B52ED1}" dt="2021-10-17T05:54:29.561" v="1583" actId="207"/>
          <ac:spMkLst>
            <pc:docMk/>
            <pc:sldMk cId="1727369818" sldId="256"/>
            <ac:spMk id="2" creationId="{3A132A0A-6DFC-4E6B-B093-5F76386F1524}"/>
          </ac:spMkLst>
        </pc:spChg>
        <pc:spChg chg="mod">
          <ac:chgData name="Trevor Neill" userId="87eaaa6cb0a99c3f" providerId="LiveId" clId="{480E4BF9-CC02-4DDD-962B-BED5E6B52ED1}" dt="2021-10-17T05:54:42.026" v="1586" actId="113"/>
          <ac:spMkLst>
            <pc:docMk/>
            <pc:sldMk cId="1727369818" sldId="256"/>
            <ac:spMk id="3" creationId="{ADFAFDF3-6811-48C0-91D1-941D068679DB}"/>
          </ac:spMkLst>
        </pc:spChg>
      </pc:sldChg>
      <pc:sldChg chg="modSp new mod modAnim">
        <pc:chgData name="Trevor Neill" userId="87eaaa6cb0a99c3f" providerId="LiveId" clId="{480E4BF9-CC02-4DDD-962B-BED5E6B52ED1}" dt="2021-09-27T14:30:16.637" v="1444" actId="313"/>
        <pc:sldMkLst>
          <pc:docMk/>
          <pc:sldMk cId="191779947" sldId="257"/>
        </pc:sldMkLst>
        <pc:spChg chg="mod">
          <ac:chgData name="Trevor Neill" userId="87eaaa6cb0a99c3f" providerId="LiveId" clId="{480E4BF9-CC02-4DDD-962B-BED5E6B52ED1}" dt="2021-09-26T18:20:17.372" v="1294" actId="207"/>
          <ac:spMkLst>
            <pc:docMk/>
            <pc:sldMk cId="191779947" sldId="257"/>
            <ac:spMk id="2" creationId="{5E755E6E-D15D-4305-84AB-EBAC64F73D18}"/>
          </ac:spMkLst>
        </pc:spChg>
        <pc:spChg chg="mod">
          <ac:chgData name="Trevor Neill" userId="87eaaa6cb0a99c3f" providerId="LiveId" clId="{480E4BF9-CC02-4DDD-962B-BED5E6B52ED1}" dt="2021-09-27T14:30:16.637" v="1444" actId="313"/>
          <ac:spMkLst>
            <pc:docMk/>
            <pc:sldMk cId="191779947" sldId="257"/>
            <ac:spMk id="3" creationId="{3A77D677-E008-44CB-AC38-1CA5342B87E0}"/>
          </ac:spMkLst>
        </pc:spChg>
      </pc:sldChg>
      <pc:sldChg chg="modSp del mod">
        <pc:chgData name="Trevor Neill" userId="87eaaa6cb0a99c3f" providerId="LiveId" clId="{480E4BF9-CC02-4DDD-962B-BED5E6B52ED1}" dt="2021-09-27T05:58:38.384" v="1423" actId="2696"/>
        <pc:sldMkLst>
          <pc:docMk/>
          <pc:sldMk cId="3524629559" sldId="258"/>
        </pc:sldMkLst>
        <pc:spChg chg="mod">
          <ac:chgData name="Trevor Neill" userId="87eaaa6cb0a99c3f" providerId="LiveId" clId="{480E4BF9-CC02-4DDD-962B-BED5E6B52ED1}" dt="2021-09-26T18:20:32.931" v="1296" actId="207"/>
          <ac:spMkLst>
            <pc:docMk/>
            <pc:sldMk cId="3524629559" sldId="258"/>
            <ac:spMk id="2" creationId="{5E755E6E-D15D-4305-84AB-EBAC64F73D18}"/>
          </ac:spMkLst>
        </pc:spChg>
        <pc:spChg chg="mod">
          <ac:chgData name="Trevor Neill" userId="87eaaa6cb0a99c3f" providerId="LiveId" clId="{480E4BF9-CC02-4DDD-962B-BED5E6B52ED1}" dt="2021-09-26T18:24:45.208" v="1335" actId="207"/>
          <ac:spMkLst>
            <pc:docMk/>
            <pc:sldMk cId="3524629559" sldId="258"/>
            <ac:spMk id="3" creationId="{3A77D677-E008-44CB-AC38-1CA5342B87E0}"/>
          </ac:spMkLst>
        </pc:spChg>
      </pc:sldChg>
      <pc:sldChg chg="modSp mod modAnim">
        <pc:chgData name="Trevor Neill" userId="87eaaa6cb0a99c3f" providerId="LiveId" clId="{480E4BF9-CC02-4DDD-962B-BED5E6B52ED1}" dt="2021-09-27T06:00:49.669" v="1432"/>
        <pc:sldMkLst>
          <pc:docMk/>
          <pc:sldMk cId="1041179619" sldId="259"/>
        </pc:sldMkLst>
        <pc:spChg chg="mod">
          <ac:chgData name="Trevor Neill" userId="87eaaa6cb0a99c3f" providerId="LiveId" clId="{480E4BF9-CC02-4DDD-962B-BED5E6B52ED1}" dt="2021-09-26T18:20:38.207" v="1297" actId="207"/>
          <ac:spMkLst>
            <pc:docMk/>
            <pc:sldMk cId="1041179619" sldId="259"/>
            <ac:spMk id="2" creationId="{5E755E6E-D15D-4305-84AB-EBAC64F73D18}"/>
          </ac:spMkLst>
        </pc:spChg>
        <pc:spChg chg="mod">
          <ac:chgData name="Trevor Neill" userId="87eaaa6cb0a99c3f" providerId="LiveId" clId="{480E4BF9-CC02-4DDD-962B-BED5E6B52ED1}" dt="2021-09-26T18:24:40.871" v="1334" actId="207"/>
          <ac:spMkLst>
            <pc:docMk/>
            <pc:sldMk cId="1041179619" sldId="259"/>
            <ac:spMk id="3" creationId="{3A77D677-E008-44CB-AC38-1CA5342B87E0}"/>
          </ac:spMkLst>
        </pc:spChg>
      </pc:sldChg>
      <pc:sldChg chg="modSp mod modAnim">
        <pc:chgData name="Trevor Neill" userId="87eaaa6cb0a99c3f" providerId="LiveId" clId="{480E4BF9-CC02-4DDD-962B-BED5E6B52ED1}" dt="2021-09-27T06:01:00.451" v="1434"/>
        <pc:sldMkLst>
          <pc:docMk/>
          <pc:sldMk cId="2635287150" sldId="260"/>
        </pc:sldMkLst>
        <pc:spChg chg="mod">
          <ac:chgData name="Trevor Neill" userId="87eaaa6cb0a99c3f" providerId="LiveId" clId="{480E4BF9-CC02-4DDD-962B-BED5E6B52ED1}" dt="2021-09-26T18:20:44.564" v="1298" actId="207"/>
          <ac:spMkLst>
            <pc:docMk/>
            <pc:sldMk cId="2635287150" sldId="260"/>
            <ac:spMk id="2" creationId="{5E755E6E-D15D-4305-84AB-EBAC64F73D18}"/>
          </ac:spMkLst>
        </pc:spChg>
        <pc:spChg chg="mod">
          <ac:chgData name="Trevor Neill" userId="87eaaa6cb0a99c3f" providerId="LiveId" clId="{480E4BF9-CC02-4DDD-962B-BED5E6B52ED1}" dt="2021-09-26T18:24:36.887" v="1333" actId="207"/>
          <ac:spMkLst>
            <pc:docMk/>
            <pc:sldMk cId="2635287150" sldId="260"/>
            <ac:spMk id="3" creationId="{3A77D677-E008-44CB-AC38-1CA5342B87E0}"/>
          </ac:spMkLst>
        </pc:spChg>
      </pc:sldChg>
      <pc:sldChg chg="modSp mod modAnim">
        <pc:chgData name="Trevor Neill" userId="87eaaa6cb0a99c3f" providerId="LiveId" clId="{480E4BF9-CC02-4DDD-962B-BED5E6B52ED1}" dt="2021-09-27T14:30:34.914" v="1449" actId="313"/>
        <pc:sldMkLst>
          <pc:docMk/>
          <pc:sldMk cId="1414088244" sldId="261"/>
        </pc:sldMkLst>
        <pc:spChg chg="mod">
          <ac:chgData name="Trevor Neill" userId="87eaaa6cb0a99c3f" providerId="LiveId" clId="{480E4BF9-CC02-4DDD-962B-BED5E6B52ED1}" dt="2021-09-26T18:20:49.620" v="1299" actId="207"/>
          <ac:spMkLst>
            <pc:docMk/>
            <pc:sldMk cId="1414088244" sldId="261"/>
            <ac:spMk id="2" creationId="{5E755E6E-D15D-4305-84AB-EBAC64F73D18}"/>
          </ac:spMkLst>
        </pc:spChg>
        <pc:spChg chg="mod">
          <ac:chgData name="Trevor Neill" userId="87eaaa6cb0a99c3f" providerId="LiveId" clId="{480E4BF9-CC02-4DDD-962B-BED5E6B52ED1}" dt="2021-09-27T14:30:34.914" v="1449" actId="313"/>
          <ac:spMkLst>
            <pc:docMk/>
            <pc:sldMk cId="1414088244" sldId="261"/>
            <ac:spMk id="3" creationId="{3A77D677-E008-44CB-AC38-1CA5342B87E0}"/>
          </ac:spMkLst>
        </pc:spChg>
      </pc:sldChg>
      <pc:sldChg chg="modSp mod modAnim">
        <pc:chgData name="Trevor Neill" userId="87eaaa6cb0a99c3f" providerId="LiveId" clId="{480E4BF9-CC02-4DDD-962B-BED5E6B52ED1}" dt="2021-09-27T06:01:29.619" v="1439"/>
        <pc:sldMkLst>
          <pc:docMk/>
          <pc:sldMk cId="2591495403" sldId="262"/>
        </pc:sldMkLst>
        <pc:spChg chg="mod">
          <ac:chgData name="Trevor Neill" userId="87eaaa6cb0a99c3f" providerId="LiveId" clId="{480E4BF9-CC02-4DDD-962B-BED5E6B52ED1}" dt="2021-09-26T18:20:54.897" v="1300" actId="207"/>
          <ac:spMkLst>
            <pc:docMk/>
            <pc:sldMk cId="2591495403" sldId="262"/>
            <ac:spMk id="2" creationId="{5E755E6E-D15D-4305-84AB-EBAC64F73D18}"/>
          </ac:spMkLst>
        </pc:spChg>
        <pc:spChg chg="mod">
          <ac:chgData name="Trevor Neill" userId="87eaaa6cb0a99c3f" providerId="LiveId" clId="{480E4BF9-CC02-4DDD-962B-BED5E6B52ED1}" dt="2021-09-26T18:24:26.358" v="1331" actId="207"/>
          <ac:spMkLst>
            <pc:docMk/>
            <pc:sldMk cId="2591495403" sldId="262"/>
            <ac:spMk id="3" creationId="{3A77D677-E008-44CB-AC38-1CA5342B87E0}"/>
          </ac:spMkLst>
        </pc:spChg>
      </pc:sldChg>
      <pc:sldChg chg="modSp del mod">
        <pc:chgData name="Trevor Neill" userId="87eaaa6cb0a99c3f" providerId="LiveId" clId="{480E4BF9-CC02-4DDD-962B-BED5E6B52ED1}" dt="2021-09-26T18:10:10.829" v="1237" actId="47"/>
        <pc:sldMkLst>
          <pc:docMk/>
          <pc:sldMk cId="4154427428" sldId="263"/>
        </pc:sldMkLst>
        <pc:spChg chg="mod">
          <ac:chgData name="Trevor Neill" userId="87eaaa6cb0a99c3f" providerId="LiveId" clId="{480E4BF9-CC02-4DDD-962B-BED5E6B52ED1}" dt="2021-09-26T18:00:39.369" v="1042" actId="20577"/>
          <ac:spMkLst>
            <pc:docMk/>
            <pc:sldMk cId="4154427428" sldId="263"/>
            <ac:spMk id="2" creationId="{5E755E6E-D15D-4305-84AB-EBAC64F73D18}"/>
          </ac:spMkLst>
        </pc:spChg>
        <pc:spChg chg="mod">
          <ac:chgData name="Trevor Neill" userId="87eaaa6cb0a99c3f" providerId="LiveId" clId="{480E4BF9-CC02-4DDD-962B-BED5E6B52ED1}" dt="2021-09-26T18:01:37.541" v="1097" actId="5793"/>
          <ac:spMkLst>
            <pc:docMk/>
            <pc:sldMk cId="4154427428" sldId="263"/>
            <ac:spMk id="3" creationId="{3A77D677-E008-44CB-AC38-1CA5342B87E0}"/>
          </ac:spMkLst>
        </pc:spChg>
      </pc:sldChg>
      <pc:sldChg chg="modSp mod">
        <pc:chgData name="Trevor Neill" userId="87eaaa6cb0a99c3f" providerId="LiveId" clId="{480E4BF9-CC02-4DDD-962B-BED5E6B52ED1}" dt="2021-09-26T18:24:19.744" v="1330" actId="207"/>
        <pc:sldMkLst>
          <pc:docMk/>
          <pc:sldMk cId="1766708487" sldId="264"/>
        </pc:sldMkLst>
        <pc:spChg chg="mod">
          <ac:chgData name="Trevor Neill" userId="87eaaa6cb0a99c3f" providerId="LiveId" clId="{480E4BF9-CC02-4DDD-962B-BED5E6B52ED1}" dt="2021-09-26T18:21:02.067" v="1301" actId="207"/>
          <ac:spMkLst>
            <pc:docMk/>
            <pc:sldMk cId="1766708487" sldId="264"/>
            <ac:spMk id="2" creationId="{5E755E6E-D15D-4305-84AB-EBAC64F73D18}"/>
          </ac:spMkLst>
        </pc:spChg>
        <pc:spChg chg="mod">
          <ac:chgData name="Trevor Neill" userId="87eaaa6cb0a99c3f" providerId="LiveId" clId="{480E4BF9-CC02-4DDD-962B-BED5E6B52ED1}" dt="2021-09-26T18:24:19.744" v="1330" actId="207"/>
          <ac:spMkLst>
            <pc:docMk/>
            <pc:sldMk cId="1766708487" sldId="264"/>
            <ac:spMk id="3" creationId="{3A77D677-E008-44CB-AC38-1CA5342B87E0}"/>
          </ac:spMkLst>
        </pc:spChg>
      </pc:sldChg>
      <pc:sldChg chg="delSp modSp new mod">
        <pc:chgData name="Trevor Neill" userId="87eaaa6cb0a99c3f" providerId="LiveId" clId="{480E4BF9-CC02-4DDD-962B-BED5E6B52ED1}" dt="2021-09-26T18:24:15.021" v="1329" actId="207"/>
        <pc:sldMkLst>
          <pc:docMk/>
          <pc:sldMk cId="1541249432" sldId="265"/>
        </pc:sldMkLst>
        <pc:spChg chg="del">
          <ac:chgData name="Trevor Neill" userId="87eaaa6cb0a99c3f" providerId="LiveId" clId="{480E4BF9-CC02-4DDD-962B-BED5E6B52ED1}" dt="2021-09-26T18:02:06.809" v="1099" actId="478"/>
          <ac:spMkLst>
            <pc:docMk/>
            <pc:sldMk cId="1541249432" sldId="265"/>
            <ac:spMk id="2" creationId="{2B4B9358-FFA2-4018-B90D-AC17EAAA6D2C}"/>
          </ac:spMkLst>
        </pc:spChg>
        <pc:spChg chg="mod">
          <ac:chgData name="Trevor Neill" userId="87eaaa6cb0a99c3f" providerId="LiveId" clId="{480E4BF9-CC02-4DDD-962B-BED5E6B52ED1}" dt="2021-09-26T18:24:15.021" v="1329" actId="207"/>
          <ac:spMkLst>
            <pc:docMk/>
            <pc:sldMk cId="1541249432" sldId="265"/>
            <ac:spMk id="3" creationId="{EF3BDFE1-D39C-470B-A534-C3A5819ECF7C}"/>
          </ac:spMkLst>
        </pc:spChg>
      </pc:sldChg>
      <pc:sldChg chg="new del">
        <pc:chgData name="Trevor Neill" userId="87eaaa6cb0a99c3f" providerId="LiveId" clId="{480E4BF9-CC02-4DDD-962B-BED5E6B52ED1}" dt="2021-09-26T18:03:44.829" v="1126" actId="47"/>
        <pc:sldMkLst>
          <pc:docMk/>
          <pc:sldMk cId="2554801539" sldId="266"/>
        </pc:sldMkLst>
      </pc:sldChg>
      <pc:sldChg chg="modSp mod">
        <pc:chgData name="Trevor Neill" userId="87eaaa6cb0a99c3f" providerId="LiveId" clId="{480E4BF9-CC02-4DDD-962B-BED5E6B52ED1}" dt="2021-09-26T18:24:08.989" v="1328" actId="207"/>
        <pc:sldMkLst>
          <pc:docMk/>
          <pc:sldMk cId="1350302171" sldId="267"/>
        </pc:sldMkLst>
        <pc:spChg chg="mod">
          <ac:chgData name="Trevor Neill" userId="87eaaa6cb0a99c3f" providerId="LiveId" clId="{480E4BF9-CC02-4DDD-962B-BED5E6B52ED1}" dt="2021-09-26T18:21:09.621" v="1302" actId="207"/>
          <ac:spMkLst>
            <pc:docMk/>
            <pc:sldMk cId="1350302171" sldId="267"/>
            <ac:spMk id="2" creationId="{5E755E6E-D15D-4305-84AB-EBAC64F73D18}"/>
          </ac:spMkLst>
        </pc:spChg>
        <pc:spChg chg="mod">
          <ac:chgData name="Trevor Neill" userId="87eaaa6cb0a99c3f" providerId="LiveId" clId="{480E4BF9-CC02-4DDD-962B-BED5E6B52ED1}" dt="2021-09-26T18:24:08.989" v="1328" actId="207"/>
          <ac:spMkLst>
            <pc:docMk/>
            <pc:sldMk cId="1350302171" sldId="267"/>
            <ac:spMk id="3" creationId="{3A77D677-E008-44CB-AC38-1CA5342B87E0}"/>
          </ac:spMkLst>
        </pc:spChg>
      </pc:sldChg>
      <pc:sldChg chg="modSp mod">
        <pc:chgData name="Trevor Neill" userId="87eaaa6cb0a99c3f" providerId="LiveId" clId="{480E4BF9-CC02-4DDD-962B-BED5E6B52ED1}" dt="2021-09-26T18:23:57.008" v="1325" actId="255"/>
        <pc:sldMkLst>
          <pc:docMk/>
          <pc:sldMk cId="4030401722" sldId="268"/>
        </pc:sldMkLst>
        <pc:spChg chg="mod">
          <ac:chgData name="Trevor Neill" userId="87eaaa6cb0a99c3f" providerId="LiveId" clId="{480E4BF9-CC02-4DDD-962B-BED5E6B52ED1}" dt="2021-09-26T18:21:18.302" v="1304" actId="207"/>
          <ac:spMkLst>
            <pc:docMk/>
            <pc:sldMk cId="4030401722" sldId="268"/>
            <ac:spMk id="2" creationId="{5E755E6E-D15D-4305-84AB-EBAC64F73D18}"/>
          </ac:spMkLst>
        </pc:spChg>
        <pc:spChg chg="mod">
          <ac:chgData name="Trevor Neill" userId="87eaaa6cb0a99c3f" providerId="LiveId" clId="{480E4BF9-CC02-4DDD-962B-BED5E6B52ED1}" dt="2021-09-26T18:23:57.008" v="1325" actId="255"/>
          <ac:spMkLst>
            <pc:docMk/>
            <pc:sldMk cId="4030401722" sldId="268"/>
            <ac:spMk id="3" creationId="{3A77D677-E008-44CB-AC38-1CA5342B87E0}"/>
          </ac:spMkLst>
        </pc:spChg>
      </pc:sldChg>
      <pc:sldChg chg="addSp delSp modSp new mod setBg">
        <pc:chgData name="Trevor Neill" userId="87eaaa6cb0a99c3f" providerId="LiveId" clId="{480E4BF9-CC02-4DDD-962B-BED5E6B52ED1}" dt="2021-09-26T18:19:53.982" v="1291"/>
        <pc:sldMkLst>
          <pc:docMk/>
          <pc:sldMk cId="1762081915" sldId="269"/>
        </pc:sldMkLst>
        <pc:spChg chg="del">
          <ac:chgData name="Trevor Neill" userId="87eaaa6cb0a99c3f" providerId="LiveId" clId="{480E4BF9-CC02-4DDD-962B-BED5E6B52ED1}" dt="2021-09-26T18:16:17.365" v="1259" actId="478"/>
          <ac:spMkLst>
            <pc:docMk/>
            <pc:sldMk cId="1762081915" sldId="269"/>
            <ac:spMk id="2" creationId="{4F064207-E646-4511-B68D-3DC67093A912}"/>
          </ac:spMkLst>
        </pc:spChg>
        <pc:spChg chg="del mod">
          <ac:chgData name="Trevor Neill" userId="87eaaa6cb0a99c3f" providerId="LiveId" clId="{480E4BF9-CC02-4DDD-962B-BED5E6B52ED1}" dt="2021-09-26T18:16:22.850" v="1260" actId="478"/>
          <ac:spMkLst>
            <pc:docMk/>
            <pc:sldMk cId="1762081915" sldId="269"/>
            <ac:spMk id="3" creationId="{8371853E-A3A6-4A78-8C87-8796249F042B}"/>
          </ac:spMkLst>
        </pc:spChg>
        <pc:spChg chg="add del mod">
          <ac:chgData name="Trevor Neill" userId="87eaaa6cb0a99c3f" providerId="LiveId" clId="{480E4BF9-CC02-4DDD-962B-BED5E6B52ED1}" dt="2021-09-26T18:16:24.952" v="1261" actId="478"/>
          <ac:spMkLst>
            <pc:docMk/>
            <pc:sldMk cId="1762081915" sldId="269"/>
            <ac:spMk id="5" creationId="{3670DD23-1A8E-488F-BD06-BF4A38B8911D}"/>
          </ac:spMkLst>
        </pc:spChg>
        <pc:spChg chg="add del">
          <ac:chgData name="Trevor Neill" userId="87eaaa6cb0a99c3f" providerId="LiveId" clId="{480E4BF9-CC02-4DDD-962B-BED5E6B52ED1}" dt="2021-09-26T18:16:37.292" v="1264" actId="26606"/>
          <ac:spMkLst>
            <pc:docMk/>
            <pc:sldMk cId="1762081915" sldId="269"/>
            <ac:spMk id="71" creationId="{42A4FC2C-047E-45A5-965D-8E1E3BF09BC6}"/>
          </ac:spMkLst>
        </pc:spChg>
        <pc:spChg chg="add">
          <ac:chgData name="Trevor Neill" userId="87eaaa6cb0a99c3f" providerId="LiveId" clId="{480E4BF9-CC02-4DDD-962B-BED5E6B52ED1}" dt="2021-09-26T18:16:54.865" v="1267" actId="26606"/>
          <ac:spMkLst>
            <pc:docMk/>
            <pc:sldMk cId="1762081915" sldId="269"/>
            <ac:spMk id="73" creationId="{6166C6D1-23AC-49C4-BA07-238E4E9F8CEB}"/>
          </ac:spMkLst>
        </pc:spChg>
        <pc:spChg chg="add del">
          <ac:chgData name="Trevor Neill" userId="87eaaa6cb0a99c3f" providerId="LiveId" clId="{480E4BF9-CC02-4DDD-962B-BED5E6B52ED1}" dt="2021-09-26T18:16:54.865" v="1266" actId="26606"/>
          <ac:spMkLst>
            <pc:docMk/>
            <pc:sldMk cId="1762081915" sldId="269"/>
            <ac:spMk id="1028" creationId="{B670DBD5-770C-4383-9F54-5B86E86BD5BB}"/>
          </ac:spMkLst>
        </pc:spChg>
        <pc:spChg chg="add">
          <ac:chgData name="Trevor Neill" userId="87eaaa6cb0a99c3f" providerId="LiveId" clId="{480E4BF9-CC02-4DDD-962B-BED5E6B52ED1}" dt="2021-09-26T18:16:54.865" v="1267" actId="26606"/>
          <ac:spMkLst>
            <pc:docMk/>
            <pc:sldMk cId="1762081915" sldId="269"/>
            <ac:spMk id="1030" creationId="{B775CD93-9DF2-48CB-9F57-1BCA9A46C7FA}"/>
          </ac:spMkLst>
        </pc:spChg>
        <pc:picChg chg="add mod">
          <ac:chgData name="Trevor Neill" userId="87eaaa6cb0a99c3f" providerId="LiveId" clId="{480E4BF9-CC02-4DDD-962B-BED5E6B52ED1}" dt="2021-09-26T18:16:54.865" v="1267" actId="26606"/>
          <ac:picMkLst>
            <pc:docMk/>
            <pc:sldMk cId="1762081915" sldId="269"/>
            <ac:picMk id="1026" creationId="{683EAE58-E4CF-4FB4-9114-F1A399BE9BCA}"/>
          </ac:picMkLst>
        </pc:picChg>
      </pc:sldChg>
      <pc:sldChg chg="delSp modSp new mod">
        <pc:chgData name="Trevor Neill" userId="87eaaa6cb0a99c3f" providerId="LiveId" clId="{480E4BF9-CC02-4DDD-962B-BED5E6B52ED1}" dt="2021-09-26T18:23:17.067" v="1319" actId="207"/>
        <pc:sldMkLst>
          <pc:docMk/>
          <pc:sldMk cId="1216417543" sldId="270"/>
        </pc:sldMkLst>
        <pc:spChg chg="del">
          <ac:chgData name="Trevor Neill" userId="87eaaa6cb0a99c3f" providerId="LiveId" clId="{480E4BF9-CC02-4DDD-962B-BED5E6B52ED1}" dt="2021-09-26T18:04:52.028" v="1172" actId="478"/>
          <ac:spMkLst>
            <pc:docMk/>
            <pc:sldMk cId="1216417543" sldId="270"/>
            <ac:spMk id="2" creationId="{04879DE1-85DD-4D77-B86A-ED15284C1344}"/>
          </ac:spMkLst>
        </pc:spChg>
        <pc:spChg chg="mod">
          <ac:chgData name="Trevor Neill" userId="87eaaa6cb0a99c3f" providerId="LiveId" clId="{480E4BF9-CC02-4DDD-962B-BED5E6B52ED1}" dt="2021-09-26T18:23:17.067" v="1319" actId="207"/>
          <ac:spMkLst>
            <pc:docMk/>
            <pc:sldMk cId="1216417543" sldId="270"/>
            <ac:spMk id="3" creationId="{AD678286-0DF4-4281-B6B6-F01D4CACADF7}"/>
          </ac:spMkLst>
        </pc:spChg>
      </pc:sldChg>
      <pc:sldChg chg="add del">
        <pc:chgData name="Trevor Neill" userId="87eaaa6cb0a99c3f" providerId="LiveId" clId="{480E4BF9-CC02-4DDD-962B-BED5E6B52ED1}" dt="2021-09-26T18:17:17.188" v="1268" actId="47"/>
        <pc:sldMkLst>
          <pc:docMk/>
          <pc:sldMk cId="3633650645" sldId="271"/>
        </pc:sldMkLst>
      </pc:sldChg>
      <pc:sldChg chg="modSp mod">
        <pc:chgData name="Trevor Neill" userId="87eaaa6cb0a99c3f" providerId="LiveId" clId="{480E4BF9-CC02-4DDD-962B-BED5E6B52ED1}" dt="2021-09-26T18:22:26.838" v="1313" actId="255"/>
        <pc:sldMkLst>
          <pc:docMk/>
          <pc:sldMk cId="4164218110" sldId="272"/>
        </pc:sldMkLst>
        <pc:spChg chg="mod">
          <ac:chgData name="Trevor Neill" userId="87eaaa6cb0a99c3f" providerId="LiveId" clId="{480E4BF9-CC02-4DDD-962B-BED5E6B52ED1}" dt="2021-09-26T18:21:49.034" v="1307" actId="207"/>
          <ac:spMkLst>
            <pc:docMk/>
            <pc:sldMk cId="4164218110" sldId="272"/>
            <ac:spMk id="2" creationId="{5E755E6E-D15D-4305-84AB-EBAC64F73D18}"/>
          </ac:spMkLst>
        </pc:spChg>
        <pc:spChg chg="mod">
          <ac:chgData name="Trevor Neill" userId="87eaaa6cb0a99c3f" providerId="LiveId" clId="{480E4BF9-CC02-4DDD-962B-BED5E6B52ED1}" dt="2021-09-26T18:22:26.838" v="1313" actId="255"/>
          <ac:spMkLst>
            <pc:docMk/>
            <pc:sldMk cId="4164218110" sldId="272"/>
            <ac:spMk id="3" creationId="{3A77D677-E008-44CB-AC38-1CA5342B87E0}"/>
          </ac:spMkLst>
        </pc:spChg>
      </pc:sldChg>
      <pc:sldChg chg="delSp modSp new mod">
        <pc:chgData name="Trevor Neill" userId="87eaaa6cb0a99c3f" providerId="LiveId" clId="{480E4BF9-CC02-4DDD-962B-BED5E6B52ED1}" dt="2021-09-26T18:22:13.204" v="1310" actId="207"/>
        <pc:sldMkLst>
          <pc:docMk/>
          <pc:sldMk cId="2938775790" sldId="273"/>
        </pc:sldMkLst>
        <pc:spChg chg="del">
          <ac:chgData name="Trevor Neill" userId="87eaaa6cb0a99c3f" providerId="LiveId" clId="{480E4BF9-CC02-4DDD-962B-BED5E6B52ED1}" dt="2021-09-26T18:07:05.056" v="1206" actId="478"/>
          <ac:spMkLst>
            <pc:docMk/>
            <pc:sldMk cId="2938775790" sldId="273"/>
            <ac:spMk id="2" creationId="{36EECA21-3D74-4C9B-8F71-95BCFE478077}"/>
          </ac:spMkLst>
        </pc:spChg>
        <pc:spChg chg="mod">
          <ac:chgData name="Trevor Neill" userId="87eaaa6cb0a99c3f" providerId="LiveId" clId="{480E4BF9-CC02-4DDD-962B-BED5E6B52ED1}" dt="2021-09-26T18:22:13.204" v="1310" actId="207"/>
          <ac:spMkLst>
            <pc:docMk/>
            <pc:sldMk cId="2938775790" sldId="273"/>
            <ac:spMk id="3" creationId="{6E3C8B07-2453-4051-BAEC-732A06DFA377}"/>
          </ac:spMkLst>
        </pc:spChg>
      </pc:sldChg>
      <pc:sldChg chg="delSp modSp new mod setBg">
        <pc:chgData name="Trevor Neill" userId="87eaaa6cb0a99c3f" providerId="LiveId" clId="{480E4BF9-CC02-4DDD-962B-BED5E6B52ED1}" dt="2021-09-26T18:22:08.273" v="1309" actId="207"/>
        <pc:sldMkLst>
          <pc:docMk/>
          <pc:sldMk cId="3952391160" sldId="274"/>
        </pc:sldMkLst>
        <pc:spChg chg="del">
          <ac:chgData name="Trevor Neill" userId="87eaaa6cb0a99c3f" providerId="LiveId" clId="{480E4BF9-CC02-4DDD-962B-BED5E6B52ED1}" dt="2021-09-26T18:07:32.446" v="1211" actId="478"/>
          <ac:spMkLst>
            <pc:docMk/>
            <pc:sldMk cId="3952391160" sldId="274"/>
            <ac:spMk id="2" creationId="{5A1A9513-9CBC-4505-AC93-15850BA11479}"/>
          </ac:spMkLst>
        </pc:spChg>
        <pc:spChg chg="mod">
          <ac:chgData name="Trevor Neill" userId="87eaaa6cb0a99c3f" providerId="LiveId" clId="{480E4BF9-CC02-4DDD-962B-BED5E6B52ED1}" dt="2021-09-26T18:22:08.273" v="1309" actId="207"/>
          <ac:spMkLst>
            <pc:docMk/>
            <pc:sldMk cId="3952391160" sldId="274"/>
            <ac:spMk id="3" creationId="{F75E4C4E-A188-450E-8B62-1E3B0C8BD832}"/>
          </ac:spMkLst>
        </pc:spChg>
      </pc:sldChg>
      <pc:sldChg chg="setBg">
        <pc:chgData name="Trevor Neill" userId="87eaaa6cb0a99c3f" providerId="LiveId" clId="{480E4BF9-CC02-4DDD-962B-BED5E6B52ED1}" dt="2021-09-26T18:19:53.982" v="1291"/>
        <pc:sldMkLst>
          <pc:docMk/>
          <pc:sldMk cId="4224972440" sldId="275"/>
        </pc:sldMkLst>
      </pc:sldChg>
      <pc:sldChg chg="modSp mod">
        <pc:chgData name="Trevor Neill" userId="87eaaa6cb0a99c3f" providerId="LiveId" clId="{480E4BF9-CC02-4DDD-962B-BED5E6B52ED1}" dt="2021-09-26T18:24:03.949" v="1327" actId="255"/>
        <pc:sldMkLst>
          <pc:docMk/>
          <pc:sldMk cId="1859842550" sldId="276"/>
        </pc:sldMkLst>
        <pc:spChg chg="mod">
          <ac:chgData name="Trevor Neill" userId="87eaaa6cb0a99c3f" providerId="LiveId" clId="{480E4BF9-CC02-4DDD-962B-BED5E6B52ED1}" dt="2021-09-26T18:21:14.019" v="1303" actId="207"/>
          <ac:spMkLst>
            <pc:docMk/>
            <pc:sldMk cId="1859842550" sldId="276"/>
            <ac:spMk id="2" creationId="{5E755E6E-D15D-4305-84AB-EBAC64F73D18}"/>
          </ac:spMkLst>
        </pc:spChg>
        <pc:spChg chg="mod">
          <ac:chgData name="Trevor Neill" userId="87eaaa6cb0a99c3f" providerId="LiveId" clId="{480E4BF9-CC02-4DDD-962B-BED5E6B52ED1}" dt="2021-09-26T18:24:03.949" v="1327" actId="255"/>
          <ac:spMkLst>
            <pc:docMk/>
            <pc:sldMk cId="1859842550" sldId="276"/>
            <ac:spMk id="3" creationId="{3A77D677-E008-44CB-AC38-1CA5342B87E0}"/>
          </ac:spMkLst>
        </pc:spChg>
      </pc:sldChg>
      <pc:sldChg chg="modSp mod">
        <pc:chgData name="Trevor Neill" userId="87eaaa6cb0a99c3f" providerId="LiveId" clId="{480E4BF9-CC02-4DDD-962B-BED5E6B52ED1}" dt="2021-09-26T18:23:50.172" v="1324" actId="255"/>
        <pc:sldMkLst>
          <pc:docMk/>
          <pc:sldMk cId="3999342582" sldId="277"/>
        </pc:sldMkLst>
        <pc:spChg chg="mod">
          <ac:chgData name="Trevor Neill" userId="87eaaa6cb0a99c3f" providerId="LiveId" clId="{480E4BF9-CC02-4DDD-962B-BED5E6B52ED1}" dt="2021-09-26T18:21:22.957" v="1305" actId="207"/>
          <ac:spMkLst>
            <pc:docMk/>
            <pc:sldMk cId="3999342582" sldId="277"/>
            <ac:spMk id="2" creationId="{5E755E6E-D15D-4305-84AB-EBAC64F73D18}"/>
          </ac:spMkLst>
        </pc:spChg>
        <pc:spChg chg="mod">
          <ac:chgData name="Trevor Neill" userId="87eaaa6cb0a99c3f" providerId="LiveId" clId="{480E4BF9-CC02-4DDD-962B-BED5E6B52ED1}" dt="2021-09-26T18:23:50.172" v="1324" actId="255"/>
          <ac:spMkLst>
            <pc:docMk/>
            <pc:sldMk cId="3999342582" sldId="277"/>
            <ac:spMk id="3" creationId="{3A77D677-E008-44CB-AC38-1CA5342B87E0}"/>
          </ac:spMkLst>
        </pc:spChg>
      </pc:sldChg>
      <pc:sldChg chg="modSp mod">
        <pc:chgData name="Trevor Neill" userId="87eaaa6cb0a99c3f" providerId="LiveId" clId="{480E4BF9-CC02-4DDD-962B-BED5E6B52ED1}" dt="2021-09-26T18:23:42.213" v="1323" actId="255"/>
        <pc:sldMkLst>
          <pc:docMk/>
          <pc:sldMk cId="1764700097" sldId="278"/>
        </pc:sldMkLst>
        <pc:spChg chg="mod">
          <ac:chgData name="Trevor Neill" userId="87eaaa6cb0a99c3f" providerId="LiveId" clId="{480E4BF9-CC02-4DDD-962B-BED5E6B52ED1}" dt="2021-09-26T18:21:29.764" v="1306" actId="207"/>
          <ac:spMkLst>
            <pc:docMk/>
            <pc:sldMk cId="1764700097" sldId="278"/>
            <ac:spMk id="2" creationId="{5E755E6E-D15D-4305-84AB-EBAC64F73D18}"/>
          </ac:spMkLst>
        </pc:spChg>
        <pc:spChg chg="mod">
          <ac:chgData name="Trevor Neill" userId="87eaaa6cb0a99c3f" providerId="LiveId" clId="{480E4BF9-CC02-4DDD-962B-BED5E6B52ED1}" dt="2021-09-26T18:23:42.213" v="1323" actId="255"/>
          <ac:spMkLst>
            <pc:docMk/>
            <pc:sldMk cId="1764700097" sldId="278"/>
            <ac:spMk id="3" creationId="{3A77D677-E008-44CB-AC38-1CA5342B87E0}"/>
          </ac:spMkLst>
        </pc:spChg>
      </pc:sldChg>
      <pc:sldChg chg="del">
        <pc:chgData name="Trevor Neill" userId="87eaaa6cb0a99c3f" providerId="LiveId" clId="{480E4BF9-CC02-4DDD-962B-BED5E6B52ED1}" dt="2021-09-26T18:19:31.620" v="1289" actId="47"/>
        <pc:sldMkLst>
          <pc:docMk/>
          <pc:sldMk cId="291069993" sldId="279"/>
        </pc:sldMkLst>
      </pc:sldChg>
      <pc:sldChg chg="modSp mod">
        <pc:chgData name="Trevor Neill" userId="87eaaa6cb0a99c3f" providerId="LiveId" clId="{480E4BF9-CC02-4DDD-962B-BED5E6B52ED1}" dt="2021-09-26T18:22:55.719" v="1316" actId="255"/>
        <pc:sldMkLst>
          <pc:docMk/>
          <pc:sldMk cId="420863272" sldId="280"/>
        </pc:sldMkLst>
        <pc:spChg chg="mod">
          <ac:chgData name="Trevor Neill" userId="87eaaa6cb0a99c3f" providerId="LiveId" clId="{480E4BF9-CC02-4DDD-962B-BED5E6B52ED1}" dt="2021-09-26T18:21:53.102" v="1308" actId="207"/>
          <ac:spMkLst>
            <pc:docMk/>
            <pc:sldMk cId="420863272" sldId="280"/>
            <ac:spMk id="2" creationId="{5E755E6E-D15D-4305-84AB-EBAC64F73D18}"/>
          </ac:spMkLst>
        </pc:spChg>
        <pc:spChg chg="mod">
          <ac:chgData name="Trevor Neill" userId="87eaaa6cb0a99c3f" providerId="LiveId" clId="{480E4BF9-CC02-4DDD-962B-BED5E6B52ED1}" dt="2021-09-26T18:22:55.719" v="1316" actId="255"/>
          <ac:spMkLst>
            <pc:docMk/>
            <pc:sldMk cId="420863272" sldId="280"/>
            <ac:spMk id="3" creationId="{3A77D677-E008-44CB-AC38-1CA5342B87E0}"/>
          </ac:spMkLst>
        </pc:spChg>
      </pc:sldChg>
      <pc:sldChg chg="modSp mod">
        <pc:chgData name="Trevor Neill" userId="87eaaa6cb0a99c3f" providerId="LiveId" clId="{480E4BF9-CC02-4DDD-962B-BED5E6B52ED1}" dt="2021-09-26T18:23:10.320" v="1318" actId="255"/>
        <pc:sldMkLst>
          <pc:docMk/>
          <pc:sldMk cId="1528591128" sldId="281"/>
        </pc:sldMkLst>
        <pc:spChg chg="mod">
          <ac:chgData name="Trevor Neill" userId="87eaaa6cb0a99c3f" providerId="LiveId" clId="{480E4BF9-CC02-4DDD-962B-BED5E6B52ED1}" dt="2021-09-26T18:23:10.320" v="1318" actId="255"/>
          <ac:spMkLst>
            <pc:docMk/>
            <pc:sldMk cId="1528591128" sldId="281"/>
            <ac:spMk id="3" creationId="{3A77D677-E008-44CB-AC38-1CA5342B87E0}"/>
          </ac:spMkLst>
        </pc:spChg>
      </pc:sldChg>
      <pc:sldMasterChg chg="setBg modSldLayout">
        <pc:chgData name="Trevor Neill" userId="87eaaa6cb0a99c3f" providerId="LiveId" clId="{480E4BF9-CC02-4DDD-962B-BED5E6B52ED1}" dt="2021-09-26T18:19:53.982" v="1291"/>
        <pc:sldMasterMkLst>
          <pc:docMk/>
          <pc:sldMasterMk cId="2267810741" sldId="2147483648"/>
        </pc:sldMasterMkLst>
        <pc:sldLayoutChg chg="setBg">
          <pc:chgData name="Trevor Neill" userId="87eaaa6cb0a99c3f" providerId="LiveId" clId="{480E4BF9-CC02-4DDD-962B-BED5E6B52ED1}" dt="2021-09-26T18:19:53.982" v="1291"/>
          <pc:sldLayoutMkLst>
            <pc:docMk/>
            <pc:sldMasterMk cId="2267810741" sldId="2147483648"/>
            <pc:sldLayoutMk cId="3520114694" sldId="2147483649"/>
          </pc:sldLayoutMkLst>
        </pc:sldLayoutChg>
        <pc:sldLayoutChg chg="setBg">
          <pc:chgData name="Trevor Neill" userId="87eaaa6cb0a99c3f" providerId="LiveId" clId="{480E4BF9-CC02-4DDD-962B-BED5E6B52ED1}" dt="2021-09-26T18:19:53.982" v="1291"/>
          <pc:sldLayoutMkLst>
            <pc:docMk/>
            <pc:sldMasterMk cId="2267810741" sldId="2147483648"/>
            <pc:sldLayoutMk cId="3524871021" sldId="2147483650"/>
          </pc:sldLayoutMkLst>
        </pc:sldLayoutChg>
        <pc:sldLayoutChg chg="setBg">
          <pc:chgData name="Trevor Neill" userId="87eaaa6cb0a99c3f" providerId="LiveId" clId="{480E4BF9-CC02-4DDD-962B-BED5E6B52ED1}" dt="2021-09-26T18:19:53.982" v="1291"/>
          <pc:sldLayoutMkLst>
            <pc:docMk/>
            <pc:sldMasterMk cId="2267810741" sldId="2147483648"/>
            <pc:sldLayoutMk cId="2172286003" sldId="2147483651"/>
          </pc:sldLayoutMkLst>
        </pc:sldLayoutChg>
        <pc:sldLayoutChg chg="setBg">
          <pc:chgData name="Trevor Neill" userId="87eaaa6cb0a99c3f" providerId="LiveId" clId="{480E4BF9-CC02-4DDD-962B-BED5E6B52ED1}" dt="2021-09-26T18:19:53.982" v="1291"/>
          <pc:sldLayoutMkLst>
            <pc:docMk/>
            <pc:sldMasterMk cId="2267810741" sldId="2147483648"/>
            <pc:sldLayoutMk cId="2248345599" sldId="2147483652"/>
          </pc:sldLayoutMkLst>
        </pc:sldLayoutChg>
        <pc:sldLayoutChg chg="setBg">
          <pc:chgData name="Trevor Neill" userId="87eaaa6cb0a99c3f" providerId="LiveId" clId="{480E4BF9-CC02-4DDD-962B-BED5E6B52ED1}" dt="2021-09-26T18:19:53.982" v="1291"/>
          <pc:sldLayoutMkLst>
            <pc:docMk/>
            <pc:sldMasterMk cId="2267810741" sldId="2147483648"/>
            <pc:sldLayoutMk cId="33041279" sldId="2147483653"/>
          </pc:sldLayoutMkLst>
        </pc:sldLayoutChg>
        <pc:sldLayoutChg chg="setBg">
          <pc:chgData name="Trevor Neill" userId="87eaaa6cb0a99c3f" providerId="LiveId" clId="{480E4BF9-CC02-4DDD-962B-BED5E6B52ED1}" dt="2021-09-26T18:19:53.982" v="1291"/>
          <pc:sldLayoutMkLst>
            <pc:docMk/>
            <pc:sldMasterMk cId="2267810741" sldId="2147483648"/>
            <pc:sldLayoutMk cId="1042623304" sldId="2147483654"/>
          </pc:sldLayoutMkLst>
        </pc:sldLayoutChg>
        <pc:sldLayoutChg chg="setBg">
          <pc:chgData name="Trevor Neill" userId="87eaaa6cb0a99c3f" providerId="LiveId" clId="{480E4BF9-CC02-4DDD-962B-BED5E6B52ED1}" dt="2021-09-26T18:19:53.982" v="1291"/>
          <pc:sldLayoutMkLst>
            <pc:docMk/>
            <pc:sldMasterMk cId="2267810741" sldId="2147483648"/>
            <pc:sldLayoutMk cId="4109054361" sldId="2147483655"/>
          </pc:sldLayoutMkLst>
        </pc:sldLayoutChg>
        <pc:sldLayoutChg chg="setBg">
          <pc:chgData name="Trevor Neill" userId="87eaaa6cb0a99c3f" providerId="LiveId" clId="{480E4BF9-CC02-4DDD-962B-BED5E6B52ED1}" dt="2021-09-26T18:19:53.982" v="1291"/>
          <pc:sldLayoutMkLst>
            <pc:docMk/>
            <pc:sldMasterMk cId="2267810741" sldId="2147483648"/>
            <pc:sldLayoutMk cId="3400928564" sldId="2147483656"/>
          </pc:sldLayoutMkLst>
        </pc:sldLayoutChg>
        <pc:sldLayoutChg chg="setBg">
          <pc:chgData name="Trevor Neill" userId="87eaaa6cb0a99c3f" providerId="LiveId" clId="{480E4BF9-CC02-4DDD-962B-BED5E6B52ED1}" dt="2021-09-26T18:19:53.982" v="1291"/>
          <pc:sldLayoutMkLst>
            <pc:docMk/>
            <pc:sldMasterMk cId="2267810741" sldId="2147483648"/>
            <pc:sldLayoutMk cId="950432779" sldId="2147483657"/>
          </pc:sldLayoutMkLst>
        </pc:sldLayoutChg>
        <pc:sldLayoutChg chg="setBg">
          <pc:chgData name="Trevor Neill" userId="87eaaa6cb0a99c3f" providerId="LiveId" clId="{480E4BF9-CC02-4DDD-962B-BED5E6B52ED1}" dt="2021-09-26T18:19:53.982" v="1291"/>
          <pc:sldLayoutMkLst>
            <pc:docMk/>
            <pc:sldMasterMk cId="2267810741" sldId="2147483648"/>
            <pc:sldLayoutMk cId="1714026406" sldId="2147483658"/>
          </pc:sldLayoutMkLst>
        </pc:sldLayoutChg>
        <pc:sldLayoutChg chg="setBg">
          <pc:chgData name="Trevor Neill" userId="87eaaa6cb0a99c3f" providerId="LiveId" clId="{480E4BF9-CC02-4DDD-962B-BED5E6B52ED1}" dt="2021-09-26T18:19:53.982" v="1291"/>
          <pc:sldLayoutMkLst>
            <pc:docMk/>
            <pc:sldMasterMk cId="2267810741" sldId="2147483648"/>
            <pc:sldLayoutMk cId="343615887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2A35-BEA2-4565-AE56-65CD6DE58C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DF8514-0C34-41EB-91E2-B7FBED5CF4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C967F7-4B34-496C-A421-ABA4A9AD216C}"/>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5" name="Footer Placeholder 4">
            <a:extLst>
              <a:ext uri="{FF2B5EF4-FFF2-40B4-BE49-F238E27FC236}">
                <a16:creationId xmlns:a16="http://schemas.microsoft.com/office/drawing/2014/main" id="{96FA8E97-8559-4EDC-BA75-74415CF28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A9D501-AB51-44F9-A21B-39CD3B6684B1}"/>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352011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AD700-2ED9-4A54-BADA-8081C5C7DE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4AAEBE-A5AC-4D15-9ECA-D38F62F2BE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23AF11-2772-4346-B935-FE37D60D49DB}"/>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5" name="Footer Placeholder 4">
            <a:extLst>
              <a:ext uri="{FF2B5EF4-FFF2-40B4-BE49-F238E27FC236}">
                <a16:creationId xmlns:a16="http://schemas.microsoft.com/office/drawing/2014/main" id="{6A7AC23F-7636-41FF-B0A3-9CB53F11BD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E825D1-657E-4657-974B-1A877FC1BF7E}"/>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171402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DAE9CD-686D-41E4-9A6E-C7B0AD77D2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73CB12-9F77-4A2A-92EB-AE4F716DB8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C78BE-1BF1-45C7-8FD8-65C761404A3D}"/>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5" name="Footer Placeholder 4">
            <a:extLst>
              <a:ext uri="{FF2B5EF4-FFF2-40B4-BE49-F238E27FC236}">
                <a16:creationId xmlns:a16="http://schemas.microsoft.com/office/drawing/2014/main" id="{D06F91DC-1D03-488F-82DD-75CAD0A492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E844D2-A0EF-4F7D-9955-774D7E3351F2}"/>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3436158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48A2-D290-4738-BC9B-F7A082203F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FCB541-975D-40A3-AC76-61AE21DEDB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E20D06-1EBD-4886-9A0B-197DEF5C07CC}"/>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5" name="Footer Placeholder 4">
            <a:extLst>
              <a:ext uri="{FF2B5EF4-FFF2-40B4-BE49-F238E27FC236}">
                <a16:creationId xmlns:a16="http://schemas.microsoft.com/office/drawing/2014/main" id="{19D60843-1DC1-4630-BE6C-FA681CD14E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6C80B5-01A0-49DA-AEB1-50BE565FD9B7}"/>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352487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BD563-5E9D-4C4E-9B95-855CDE8B5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D786C6-CDF3-4074-8F33-FF687CD660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18138D-F2BB-4147-99B1-56ED71DA987E}"/>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5" name="Footer Placeholder 4">
            <a:extLst>
              <a:ext uri="{FF2B5EF4-FFF2-40B4-BE49-F238E27FC236}">
                <a16:creationId xmlns:a16="http://schemas.microsoft.com/office/drawing/2014/main" id="{D6FDD19B-32E3-4A2C-A0EA-278202A31B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CEDF12-1644-4AA1-9DCE-B9EC9DA5BE24}"/>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2172286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42EC9-7066-4958-A4D6-8EB7EAA8BC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DF9B91-6289-4560-B9A0-770DF12EE6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9802D4-6A1E-4D8F-B112-651198BA3A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590BCE-98E5-4FD8-BB14-33A2593FA842}"/>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6" name="Footer Placeholder 5">
            <a:extLst>
              <a:ext uri="{FF2B5EF4-FFF2-40B4-BE49-F238E27FC236}">
                <a16:creationId xmlns:a16="http://schemas.microsoft.com/office/drawing/2014/main" id="{7281DBBF-8FE1-45F5-9EB3-C7A03B0007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E9F804-8F36-41EB-AF93-88AE3880D404}"/>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224834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775DA-0EFE-4E4F-9138-CF08FA74C05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6F922E-CA4C-4FD6-865F-6BBD5F5CC8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3E87D0-7767-40A3-A76C-BA23E40685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341C76A-F7F2-4339-AFC6-6511CB1258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84A2BE-001A-4D9A-991D-F62723B8FA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C5835A-1DD5-457B-B66B-C98B5C64A52C}"/>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8" name="Footer Placeholder 7">
            <a:extLst>
              <a:ext uri="{FF2B5EF4-FFF2-40B4-BE49-F238E27FC236}">
                <a16:creationId xmlns:a16="http://schemas.microsoft.com/office/drawing/2014/main" id="{FCFD6DDC-C103-4B13-A25F-0D91F0A813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93B5440-3598-4EF7-9C25-5C29796C2A39}"/>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3304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4BC1-0D75-4756-A6F0-C24D1B0C47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BC8769-4772-4B0C-A11C-9C2127AEB69F}"/>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4" name="Footer Placeholder 3">
            <a:extLst>
              <a:ext uri="{FF2B5EF4-FFF2-40B4-BE49-F238E27FC236}">
                <a16:creationId xmlns:a16="http://schemas.microsoft.com/office/drawing/2014/main" id="{4446D69B-55C3-4D6D-846B-B5A5DC91DF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36D441-DA98-4E45-9B4A-D7068C174C65}"/>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104262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F76DFA-6127-456F-ACEC-7C7C8E23727E}"/>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3" name="Footer Placeholder 2">
            <a:extLst>
              <a:ext uri="{FF2B5EF4-FFF2-40B4-BE49-F238E27FC236}">
                <a16:creationId xmlns:a16="http://schemas.microsoft.com/office/drawing/2014/main" id="{AC2CE823-4B08-494C-AFE8-7DED933FB4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926FE0-42ED-443D-B195-C5ACDCD2747F}"/>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410905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7D79-3EAC-49E7-A592-5DE7473C2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C8D0F9-8DB4-44EA-9EE0-F9C8FE4CBA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FC9EA0-FE8F-4C6D-9545-CA4388162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57C5C1-D2FB-48CB-93A9-42D75DF1AFB7}"/>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6" name="Footer Placeholder 5">
            <a:extLst>
              <a:ext uri="{FF2B5EF4-FFF2-40B4-BE49-F238E27FC236}">
                <a16:creationId xmlns:a16="http://schemas.microsoft.com/office/drawing/2014/main" id="{33834513-7129-4EAD-9319-59275EE542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210FD6-DB0D-4E0E-972F-BC61BD5D2BCE}"/>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340092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25FD-FE60-4A74-8791-AF9E5B4CA1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4637335-A242-4586-B232-3B23609CF0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6E32B0-D03D-44B7-A52E-39BB2AEF2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EC040D-7749-4D27-801D-47C8DDFED224}"/>
              </a:ext>
            </a:extLst>
          </p:cNvPr>
          <p:cNvSpPr>
            <a:spLocks noGrp="1"/>
          </p:cNvSpPr>
          <p:nvPr>
            <p:ph type="dt" sz="half" idx="10"/>
          </p:nvPr>
        </p:nvSpPr>
        <p:spPr/>
        <p:txBody>
          <a:bodyPr/>
          <a:lstStyle/>
          <a:p>
            <a:fld id="{7AD9986E-9841-4B35-B50F-60B3F972632A}" type="datetimeFigureOut">
              <a:rPr lang="en-GB" smtClean="0"/>
              <a:t>17/10/2021</a:t>
            </a:fld>
            <a:endParaRPr lang="en-GB"/>
          </a:p>
        </p:txBody>
      </p:sp>
      <p:sp>
        <p:nvSpPr>
          <p:cNvPr id="6" name="Footer Placeholder 5">
            <a:extLst>
              <a:ext uri="{FF2B5EF4-FFF2-40B4-BE49-F238E27FC236}">
                <a16:creationId xmlns:a16="http://schemas.microsoft.com/office/drawing/2014/main" id="{25C2CF3F-8B95-42C1-A383-E81EFC248A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4C5979-32D4-490E-BA2F-DAB10C87397E}"/>
              </a:ext>
            </a:extLst>
          </p:cNvPr>
          <p:cNvSpPr>
            <a:spLocks noGrp="1"/>
          </p:cNvSpPr>
          <p:nvPr>
            <p:ph type="sldNum" sz="quarter" idx="12"/>
          </p:nvPr>
        </p:nvSpPr>
        <p:spPr/>
        <p:txBody>
          <a:bodyPr/>
          <a:lstStyle/>
          <a:p>
            <a:fld id="{34114993-8015-43AF-9EE3-2AFAFD8DCA04}" type="slidenum">
              <a:rPr lang="en-GB" smtClean="0"/>
              <a:t>‹#›</a:t>
            </a:fld>
            <a:endParaRPr lang="en-GB"/>
          </a:p>
        </p:txBody>
      </p:sp>
    </p:spTree>
    <p:extLst>
      <p:ext uri="{BB962C8B-B14F-4D97-AF65-F5344CB8AC3E}">
        <p14:creationId xmlns:p14="http://schemas.microsoft.com/office/powerpoint/2010/main" val="95043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A85A07-601A-41EE-B8E4-1650D66B2C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766EC9-4404-4B6F-A526-6DF63707DA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A6C103-78A6-473F-BDAC-4D3164E916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9986E-9841-4B35-B50F-60B3F972632A}" type="datetimeFigureOut">
              <a:rPr lang="en-GB" smtClean="0"/>
              <a:t>17/10/2021</a:t>
            </a:fld>
            <a:endParaRPr lang="en-GB"/>
          </a:p>
        </p:txBody>
      </p:sp>
      <p:sp>
        <p:nvSpPr>
          <p:cNvPr id="5" name="Footer Placeholder 4">
            <a:extLst>
              <a:ext uri="{FF2B5EF4-FFF2-40B4-BE49-F238E27FC236}">
                <a16:creationId xmlns:a16="http://schemas.microsoft.com/office/drawing/2014/main" id="{C908C64E-60D7-4C89-912B-0B33F27B21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8E9CD1-6433-4678-8F91-455913B1C1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14993-8015-43AF-9EE3-2AFAFD8DCA04}" type="slidenum">
              <a:rPr lang="en-GB" smtClean="0"/>
              <a:t>‹#›</a:t>
            </a:fld>
            <a:endParaRPr lang="en-GB"/>
          </a:p>
        </p:txBody>
      </p:sp>
    </p:spTree>
    <p:extLst>
      <p:ext uri="{BB962C8B-B14F-4D97-AF65-F5344CB8AC3E}">
        <p14:creationId xmlns:p14="http://schemas.microsoft.com/office/powerpoint/2010/main" val="2267810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32A0A-6DFC-4E6B-B093-5F76386F1524}"/>
              </a:ext>
            </a:extLst>
          </p:cNvPr>
          <p:cNvSpPr>
            <a:spLocks noGrp="1"/>
          </p:cNvSpPr>
          <p:nvPr>
            <p:ph type="ctrTitle"/>
          </p:nvPr>
        </p:nvSpPr>
        <p:spPr>
          <a:xfrm>
            <a:off x="1409700" y="731838"/>
            <a:ext cx="9144000" cy="2387600"/>
          </a:xfrm>
        </p:spPr>
        <p:txBody>
          <a:bodyPr>
            <a:normAutofit fontScale="90000"/>
          </a:bodyPr>
          <a:lstStyle/>
          <a:p>
            <a:r>
              <a:rPr lang="en-GB" b="1" dirty="0">
                <a:solidFill>
                  <a:srgbClr val="FFFF00"/>
                </a:solidFill>
              </a:rPr>
              <a:t>What does the Bible say about Same-Sex Relationships?</a:t>
            </a:r>
          </a:p>
        </p:txBody>
      </p:sp>
      <p:sp>
        <p:nvSpPr>
          <p:cNvPr id="3" name="Subtitle 2">
            <a:extLst>
              <a:ext uri="{FF2B5EF4-FFF2-40B4-BE49-F238E27FC236}">
                <a16:creationId xmlns:a16="http://schemas.microsoft.com/office/drawing/2014/main" id="{ADFAFDF3-6811-48C0-91D1-941D068679DB}"/>
              </a:ext>
            </a:extLst>
          </p:cNvPr>
          <p:cNvSpPr>
            <a:spLocks noGrp="1"/>
          </p:cNvSpPr>
          <p:nvPr>
            <p:ph type="subTitle" idx="1"/>
          </p:nvPr>
        </p:nvSpPr>
        <p:spPr>
          <a:xfrm>
            <a:off x="1524000" y="4248150"/>
            <a:ext cx="9144000" cy="1009650"/>
          </a:xfrm>
        </p:spPr>
        <p:txBody>
          <a:bodyPr>
            <a:normAutofit/>
          </a:bodyPr>
          <a:lstStyle/>
          <a:p>
            <a:r>
              <a:rPr lang="en-GB" sz="4000" b="1" dirty="0">
                <a:solidFill>
                  <a:schemeClr val="bg1"/>
                </a:solidFill>
              </a:rPr>
              <a:t>Sunday Night Theology, October 2021</a:t>
            </a:r>
          </a:p>
        </p:txBody>
      </p:sp>
    </p:spTree>
    <p:extLst>
      <p:ext uri="{BB962C8B-B14F-4D97-AF65-F5344CB8AC3E}">
        <p14:creationId xmlns:p14="http://schemas.microsoft.com/office/powerpoint/2010/main" val="1727369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Genesis 1:26-31</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baseline="30000" dirty="0">
                <a:solidFill>
                  <a:schemeClr val="bg1"/>
                </a:solidFill>
              </a:rPr>
              <a:t>26</a:t>
            </a:r>
            <a:r>
              <a:rPr lang="en-US" dirty="0">
                <a:solidFill>
                  <a:schemeClr val="bg1"/>
                </a:solidFill>
              </a:rPr>
              <a:t> Then God said, “Let us make mankind in our image, in our likeness, so that they may rule over the fish in the sea and the birds in the sky, over the livestock and all the wild animals, and over all the creatures that move along the ground.”</a:t>
            </a:r>
            <a:br>
              <a:rPr lang="en-US" dirty="0">
                <a:solidFill>
                  <a:schemeClr val="bg1"/>
                </a:solidFill>
              </a:rPr>
            </a:br>
            <a:r>
              <a:rPr lang="en-US" baseline="30000" dirty="0">
                <a:solidFill>
                  <a:schemeClr val="bg1"/>
                </a:solidFill>
              </a:rPr>
              <a:t>27</a:t>
            </a:r>
            <a:r>
              <a:rPr lang="en-US" dirty="0">
                <a:solidFill>
                  <a:schemeClr val="bg1"/>
                </a:solidFill>
              </a:rPr>
              <a:t> So God created mankind in his own image, </a:t>
            </a:r>
            <a:br>
              <a:rPr lang="en-US" dirty="0">
                <a:solidFill>
                  <a:schemeClr val="bg1"/>
                </a:solidFill>
              </a:rPr>
            </a:br>
            <a:r>
              <a:rPr lang="en-US" dirty="0">
                <a:solidFill>
                  <a:schemeClr val="bg1"/>
                </a:solidFill>
              </a:rPr>
              <a:t>in the image of God he created them;</a:t>
            </a:r>
            <a:br>
              <a:rPr lang="en-US" dirty="0">
                <a:solidFill>
                  <a:schemeClr val="bg1"/>
                </a:solidFill>
              </a:rPr>
            </a:br>
            <a:r>
              <a:rPr lang="en-US" dirty="0">
                <a:solidFill>
                  <a:schemeClr val="bg1"/>
                </a:solidFill>
              </a:rPr>
              <a:t>male and female he created them. </a:t>
            </a:r>
            <a:br>
              <a:rPr lang="en-US" dirty="0">
                <a:solidFill>
                  <a:schemeClr val="bg1"/>
                </a:solidFill>
              </a:rPr>
            </a:br>
            <a:r>
              <a:rPr lang="en-US" baseline="30000" dirty="0">
                <a:solidFill>
                  <a:schemeClr val="bg1"/>
                </a:solidFill>
              </a:rPr>
              <a:t>28</a:t>
            </a:r>
            <a:r>
              <a:rPr lang="en-US" dirty="0">
                <a:solidFill>
                  <a:schemeClr val="bg1"/>
                </a:solidFill>
              </a:rPr>
              <a:t> God blessed them and said to them, “Be fruitful and increase in number; fill the earth and subdue it. Rule over the fish in the sea and the birds in the sky and over every living creature that moves on the ground. ”</a:t>
            </a:r>
            <a:endParaRPr lang="en-GB" b="1" dirty="0">
              <a:solidFill>
                <a:schemeClr val="bg1"/>
              </a:solidFill>
            </a:endParaRPr>
          </a:p>
        </p:txBody>
      </p:sp>
    </p:spTree>
    <p:extLst>
      <p:ext uri="{BB962C8B-B14F-4D97-AF65-F5344CB8AC3E}">
        <p14:creationId xmlns:p14="http://schemas.microsoft.com/office/powerpoint/2010/main" val="135030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Genesis 1:26-31</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sz="3200" baseline="30000" dirty="0">
                <a:solidFill>
                  <a:schemeClr val="bg1"/>
                </a:solidFill>
              </a:rPr>
              <a:t>29</a:t>
            </a:r>
            <a:r>
              <a:rPr lang="en-US" sz="3200" dirty="0">
                <a:solidFill>
                  <a:schemeClr val="bg1"/>
                </a:solidFill>
              </a:rPr>
              <a:t> Then God said, “I give you every seed-bearing plant on the face of the whole earth and every tree that has fruit with seed in it. They will be yours for food. </a:t>
            </a:r>
            <a:r>
              <a:rPr lang="en-US" sz="3200" baseline="30000" dirty="0">
                <a:solidFill>
                  <a:schemeClr val="bg1"/>
                </a:solidFill>
              </a:rPr>
              <a:t>30</a:t>
            </a:r>
            <a:r>
              <a:rPr lang="en-US" sz="3200" dirty="0">
                <a:solidFill>
                  <a:schemeClr val="bg1"/>
                </a:solidFill>
              </a:rPr>
              <a:t> And to all the beasts of the earth and all the birds in the sky and all the creatures that move along the ground—everything that has the breath of life in it—I give every green plant for food. ” And it was so.</a:t>
            </a:r>
            <a:br>
              <a:rPr lang="en-US" sz="3200" dirty="0">
                <a:solidFill>
                  <a:schemeClr val="bg1"/>
                </a:solidFill>
              </a:rPr>
            </a:br>
            <a:r>
              <a:rPr lang="en-US" sz="3200" baseline="30000" dirty="0">
                <a:solidFill>
                  <a:schemeClr val="bg1"/>
                </a:solidFill>
              </a:rPr>
              <a:t>31</a:t>
            </a:r>
            <a:r>
              <a:rPr lang="en-US" sz="3200" dirty="0">
                <a:solidFill>
                  <a:schemeClr val="bg1"/>
                </a:solidFill>
              </a:rPr>
              <a:t> God saw all that he had made, and it was very good. And there was evening, and there was morning —the sixth day. </a:t>
            </a:r>
            <a:endParaRPr lang="en-GB" sz="3200" b="1" dirty="0">
              <a:solidFill>
                <a:schemeClr val="bg1"/>
              </a:solidFill>
            </a:endParaRPr>
          </a:p>
        </p:txBody>
      </p:sp>
    </p:spTree>
    <p:extLst>
      <p:ext uri="{BB962C8B-B14F-4D97-AF65-F5344CB8AC3E}">
        <p14:creationId xmlns:p14="http://schemas.microsoft.com/office/powerpoint/2010/main" val="1859842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Genesis 2:18-25</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sz="3200" baseline="30000" dirty="0">
                <a:solidFill>
                  <a:schemeClr val="bg1"/>
                </a:solidFill>
              </a:rPr>
              <a:t>18</a:t>
            </a:r>
            <a:r>
              <a:rPr lang="en-US" sz="3200" dirty="0">
                <a:solidFill>
                  <a:schemeClr val="bg1"/>
                </a:solidFill>
              </a:rPr>
              <a:t> The LORD God said, “It is not good for the man to be alone. I will make a helper suitable for him.” </a:t>
            </a:r>
            <a:br>
              <a:rPr lang="en-US" sz="3200" dirty="0">
                <a:solidFill>
                  <a:schemeClr val="bg1"/>
                </a:solidFill>
              </a:rPr>
            </a:br>
            <a:r>
              <a:rPr lang="en-US" sz="3200" baseline="30000" dirty="0">
                <a:solidFill>
                  <a:schemeClr val="bg1"/>
                </a:solidFill>
              </a:rPr>
              <a:t>19</a:t>
            </a:r>
            <a:r>
              <a:rPr lang="en-US" sz="3200" dirty="0">
                <a:solidFill>
                  <a:schemeClr val="bg1"/>
                </a:solidFill>
              </a:rPr>
              <a:t> Now the LORD God had formed out of the ground all the wild animals and all the birds in the sky. He brought them to the man to see what he would name them; and whatever the man called each living creature, that was its name. </a:t>
            </a:r>
            <a:r>
              <a:rPr lang="en-US" sz="3200" baseline="30000" dirty="0">
                <a:solidFill>
                  <a:schemeClr val="bg1"/>
                </a:solidFill>
              </a:rPr>
              <a:t>20</a:t>
            </a:r>
            <a:r>
              <a:rPr lang="en-US" sz="3200" dirty="0">
                <a:solidFill>
                  <a:schemeClr val="bg1"/>
                </a:solidFill>
              </a:rPr>
              <a:t> So the man gave names to all the livestock, the birds in the sky and all the wild animals.</a:t>
            </a:r>
            <a:br>
              <a:rPr lang="en-US" dirty="0"/>
            </a:br>
            <a:endParaRPr lang="en-GB" b="1" dirty="0"/>
          </a:p>
        </p:txBody>
      </p:sp>
    </p:spTree>
    <p:extLst>
      <p:ext uri="{BB962C8B-B14F-4D97-AF65-F5344CB8AC3E}">
        <p14:creationId xmlns:p14="http://schemas.microsoft.com/office/powerpoint/2010/main" val="4030401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Genesis 2:18-25</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sz="3200" dirty="0">
                <a:solidFill>
                  <a:schemeClr val="bg1"/>
                </a:solidFill>
              </a:rPr>
              <a:t>But for Adam no suitable helper was found. </a:t>
            </a:r>
            <a:r>
              <a:rPr lang="en-US" sz="3200" baseline="30000" dirty="0">
                <a:solidFill>
                  <a:schemeClr val="bg1"/>
                </a:solidFill>
              </a:rPr>
              <a:t>21</a:t>
            </a:r>
            <a:r>
              <a:rPr lang="en-US" sz="3200" dirty="0">
                <a:solidFill>
                  <a:schemeClr val="bg1"/>
                </a:solidFill>
              </a:rPr>
              <a:t> So the LORD God caused the man to fall into a deep sleep; and while he was sleeping, he took one of the man’s ribs and then closed up the place with flesh. </a:t>
            </a:r>
            <a:r>
              <a:rPr lang="en-US" sz="3200" baseline="30000" dirty="0">
                <a:solidFill>
                  <a:schemeClr val="bg1"/>
                </a:solidFill>
              </a:rPr>
              <a:t>22</a:t>
            </a:r>
            <a:r>
              <a:rPr lang="en-US" sz="3200" dirty="0">
                <a:solidFill>
                  <a:schemeClr val="bg1"/>
                </a:solidFill>
              </a:rPr>
              <a:t> Then the LORD God made a woman from the rib he had taken out of the man, and he brought her to the man.</a:t>
            </a:r>
            <a:endParaRPr lang="en-GB" sz="3200" b="1" dirty="0">
              <a:solidFill>
                <a:schemeClr val="bg1"/>
              </a:solidFill>
            </a:endParaRPr>
          </a:p>
        </p:txBody>
      </p:sp>
    </p:spTree>
    <p:extLst>
      <p:ext uri="{BB962C8B-B14F-4D97-AF65-F5344CB8AC3E}">
        <p14:creationId xmlns:p14="http://schemas.microsoft.com/office/powerpoint/2010/main" val="3999342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Genesis 2:18-25</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sz="3200" baseline="30000" dirty="0">
                <a:solidFill>
                  <a:schemeClr val="bg1"/>
                </a:solidFill>
              </a:rPr>
              <a:t>23</a:t>
            </a:r>
            <a:r>
              <a:rPr lang="en-US" sz="3200" dirty="0">
                <a:solidFill>
                  <a:schemeClr val="bg1"/>
                </a:solidFill>
              </a:rPr>
              <a:t> The man said,</a:t>
            </a:r>
            <a:br>
              <a:rPr lang="en-US" sz="3200" dirty="0">
                <a:solidFill>
                  <a:schemeClr val="bg1"/>
                </a:solidFill>
              </a:rPr>
            </a:br>
            <a:r>
              <a:rPr lang="en-US" sz="3200" dirty="0">
                <a:solidFill>
                  <a:schemeClr val="bg1"/>
                </a:solidFill>
              </a:rPr>
              <a:t>“This is now bone of my bones</a:t>
            </a:r>
            <a:br>
              <a:rPr lang="en-US" sz="3200" dirty="0">
                <a:solidFill>
                  <a:schemeClr val="bg1"/>
                </a:solidFill>
              </a:rPr>
            </a:br>
            <a:r>
              <a:rPr lang="en-US" sz="3200" dirty="0">
                <a:solidFill>
                  <a:schemeClr val="bg1"/>
                </a:solidFill>
              </a:rPr>
              <a:t>and flesh of my flesh; </a:t>
            </a:r>
            <a:br>
              <a:rPr lang="en-US" sz="3200" dirty="0">
                <a:solidFill>
                  <a:schemeClr val="bg1"/>
                </a:solidFill>
              </a:rPr>
            </a:br>
            <a:r>
              <a:rPr lang="en-US" sz="3200" dirty="0">
                <a:solidFill>
                  <a:schemeClr val="bg1"/>
                </a:solidFill>
              </a:rPr>
              <a:t>she shall be called ‘woman,’</a:t>
            </a:r>
            <a:br>
              <a:rPr lang="en-US" sz="3200" dirty="0">
                <a:solidFill>
                  <a:schemeClr val="bg1"/>
                </a:solidFill>
              </a:rPr>
            </a:br>
            <a:r>
              <a:rPr lang="en-US" sz="3200" dirty="0">
                <a:solidFill>
                  <a:schemeClr val="bg1"/>
                </a:solidFill>
              </a:rPr>
              <a:t>for she was taken out of man. ”</a:t>
            </a:r>
            <a:br>
              <a:rPr lang="en-US" sz="3200" dirty="0">
                <a:solidFill>
                  <a:schemeClr val="bg1"/>
                </a:solidFill>
              </a:rPr>
            </a:br>
            <a:r>
              <a:rPr lang="en-US" sz="3200" baseline="30000" dirty="0">
                <a:solidFill>
                  <a:schemeClr val="bg1"/>
                </a:solidFill>
              </a:rPr>
              <a:t>24</a:t>
            </a:r>
            <a:r>
              <a:rPr lang="en-US" sz="3200" dirty="0">
                <a:solidFill>
                  <a:schemeClr val="bg1"/>
                </a:solidFill>
              </a:rPr>
              <a:t> That is why a man leaves his father and mother and is united to his wife, and they become one flesh. </a:t>
            </a:r>
            <a:br>
              <a:rPr lang="en-US" sz="3200" dirty="0">
                <a:solidFill>
                  <a:schemeClr val="bg1"/>
                </a:solidFill>
              </a:rPr>
            </a:br>
            <a:r>
              <a:rPr lang="en-US" sz="3200" baseline="30000" dirty="0">
                <a:solidFill>
                  <a:schemeClr val="bg1"/>
                </a:solidFill>
              </a:rPr>
              <a:t>25</a:t>
            </a:r>
            <a:r>
              <a:rPr lang="en-US" sz="3200" dirty="0">
                <a:solidFill>
                  <a:schemeClr val="bg1"/>
                </a:solidFill>
              </a:rPr>
              <a:t> Adam and his wife were both naked, and they felt no shame. </a:t>
            </a:r>
            <a:endParaRPr lang="en-GB" sz="3200" b="1" dirty="0">
              <a:solidFill>
                <a:schemeClr val="bg1"/>
              </a:solidFill>
            </a:endParaRPr>
          </a:p>
        </p:txBody>
      </p:sp>
    </p:spTree>
    <p:extLst>
      <p:ext uri="{BB962C8B-B14F-4D97-AF65-F5344CB8AC3E}">
        <p14:creationId xmlns:p14="http://schemas.microsoft.com/office/powerpoint/2010/main" val="176470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678286-0DF4-4281-B6B6-F01D4CACADF7}"/>
              </a:ext>
            </a:extLst>
          </p:cNvPr>
          <p:cNvSpPr>
            <a:spLocks noGrp="1"/>
          </p:cNvSpPr>
          <p:nvPr>
            <p:ph idx="1"/>
          </p:nvPr>
        </p:nvSpPr>
        <p:spPr>
          <a:xfrm>
            <a:off x="838200" y="571500"/>
            <a:ext cx="10515600" cy="5605463"/>
          </a:xfrm>
        </p:spPr>
        <p:txBody>
          <a:bodyPr>
            <a:normAutofit/>
          </a:bodyPr>
          <a:lstStyle/>
          <a:p>
            <a:pPr marL="0" indent="0">
              <a:lnSpc>
                <a:spcPct val="107000"/>
              </a:lnSpc>
              <a:spcAft>
                <a:spcPts val="800"/>
              </a:spcAft>
              <a:buNone/>
            </a:pPr>
            <a:r>
              <a:rPr lang="en-GB"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primary movement in the text is not from unity to differentiation, but from the isolation of an individual to the deep blessing of shared kinship and community. Of course, the story envisions marriage as the most basic form of this community, and it assumes that marriage is constituted by a husband and wife. But the text doesn’t really explore gender differences at all, it places the emphasis on the value of shared human experience between the man and the woman.’</a:t>
            </a:r>
            <a:endParaRPr lang="en-GB"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James Brownson, </a:t>
            </a:r>
            <a:r>
              <a:rPr lang="en-GB"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Bible, Gender, Sexuality</a:t>
            </a:r>
            <a:endParaRPr lang="en-GB"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21641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6"/>
            <a:ext cx="1920339" cy="289412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3"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3515821"/>
            <a:ext cx="1920338" cy="2883258"/>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1026" name="Picture 2" descr="5 Tips For Optimizing Your Break Time">
            <a:extLst>
              <a:ext uri="{FF2B5EF4-FFF2-40B4-BE49-F238E27FC236}">
                <a16:creationId xmlns:a16="http://schemas.microsoft.com/office/drawing/2014/main" id="{683EAE58-E4CF-4FB4-9114-F1A399BE9B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8026"/>
          <a:stretch/>
        </p:blipFill>
        <p:spPr bwMode="auto">
          <a:xfrm>
            <a:off x="2551176" y="448056"/>
            <a:ext cx="9180576" cy="5952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972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Romans 1:26-32</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sz="3600" baseline="30000" dirty="0">
                <a:solidFill>
                  <a:schemeClr val="bg1"/>
                </a:solidFill>
              </a:rPr>
              <a:t>26</a:t>
            </a:r>
            <a:r>
              <a:rPr lang="en-US" sz="3600" dirty="0">
                <a:solidFill>
                  <a:schemeClr val="bg1"/>
                </a:solidFill>
              </a:rPr>
              <a:t> Because of this, God gave them over to shameful lusts. Even their women exchanged natural sexual relations for unnatural ones. </a:t>
            </a:r>
            <a:r>
              <a:rPr lang="en-US" sz="3600" baseline="30000" dirty="0">
                <a:solidFill>
                  <a:schemeClr val="bg1"/>
                </a:solidFill>
              </a:rPr>
              <a:t>27</a:t>
            </a:r>
            <a:r>
              <a:rPr lang="en-US" sz="3600" dirty="0">
                <a:solidFill>
                  <a:schemeClr val="bg1"/>
                </a:solidFill>
              </a:rPr>
              <a:t> In the same way the men also abandoned natural relations with women and were inflamed with lust for one another. Men committed shameful acts with other men, and received in themselves the due penalty for their error. </a:t>
            </a:r>
            <a:endParaRPr lang="en-GB" sz="3600" b="1" dirty="0">
              <a:solidFill>
                <a:schemeClr val="bg1"/>
              </a:solidFill>
            </a:endParaRPr>
          </a:p>
        </p:txBody>
      </p:sp>
    </p:spTree>
    <p:extLst>
      <p:ext uri="{BB962C8B-B14F-4D97-AF65-F5344CB8AC3E}">
        <p14:creationId xmlns:p14="http://schemas.microsoft.com/office/powerpoint/2010/main" val="4164218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Romans 1:26-32</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sz="3600" baseline="30000" dirty="0">
                <a:solidFill>
                  <a:schemeClr val="bg1"/>
                </a:solidFill>
              </a:rPr>
              <a:t>28</a:t>
            </a:r>
            <a:r>
              <a:rPr lang="en-US" sz="3600" dirty="0">
                <a:solidFill>
                  <a:schemeClr val="bg1"/>
                </a:solidFill>
              </a:rPr>
              <a:t> Furthermore, just as they did not think it worthwhile to retain the knowledge of God, so God gave them over to a depraved mind, so that they do what ought not to be done. </a:t>
            </a:r>
            <a:r>
              <a:rPr lang="en-US" sz="3600" baseline="30000" dirty="0">
                <a:solidFill>
                  <a:schemeClr val="bg1"/>
                </a:solidFill>
              </a:rPr>
              <a:t>29</a:t>
            </a:r>
            <a:r>
              <a:rPr lang="en-US" sz="3600" dirty="0">
                <a:solidFill>
                  <a:schemeClr val="bg1"/>
                </a:solidFill>
              </a:rPr>
              <a:t> They have become filled with every kind of wickedness, evil, greed and depravity. They are full of envy, murder, strife, deceit and malice. </a:t>
            </a:r>
            <a:endParaRPr lang="en-GB" sz="3600" b="1" dirty="0">
              <a:solidFill>
                <a:schemeClr val="bg1"/>
              </a:solidFill>
            </a:endParaRPr>
          </a:p>
        </p:txBody>
      </p:sp>
    </p:spTree>
    <p:extLst>
      <p:ext uri="{BB962C8B-B14F-4D97-AF65-F5344CB8AC3E}">
        <p14:creationId xmlns:p14="http://schemas.microsoft.com/office/powerpoint/2010/main" val="420863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Romans 1:26-32</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a:bodyPr>
          <a:lstStyle/>
          <a:p>
            <a:pPr marL="0" indent="0">
              <a:buNone/>
            </a:pPr>
            <a:r>
              <a:rPr lang="en-US" sz="3600" dirty="0">
                <a:solidFill>
                  <a:schemeClr val="bg1"/>
                </a:solidFill>
              </a:rPr>
              <a:t>They are gossips, </a:t>
            </a:r>
            <a:r>
              <a:rPr lang="en-US" sz="3600" baseline="30000" dirty="0">
                <a:solidFill>
                  <a:schemeClr val="bg1"/>
                </a:solidFill>
              </a:rPr>
              <a:t>30</a:t>
            </a:r>
            <a:r>
              <a:rPr lang="en-US" sz="3600" dirty="0">
                <a:solidFill>
                  <a:schemeClr val="bg1"/>
                </a:solidFill>
              </a:rPr>
              <a:t> slanderers, God-haters, insolent, arrogant and boastful; they invent ways of doing evil; they disobey their parents; </a:t>
            </a:r>
            <a:r>
              <a:rPr lang="en-US" sz="3600" baseline="30000" dirty="0">
                <a:solidFill>
                  <a:schemeClr val="bg1"/>
                </a:solidFill>
              </a:rPr>
              <a:t>31</a:t>
            </a:r>
            <a:r>
              <a:rPr lang="en-US" sz="3600" dirty="0">
                <a:solidFill>
                  <a:schemeClr val="bg1"/>
                </a:solidFill>
              </a:rPr>
              <a:t> they have no understanding, no fidelity, no love, no mercy. </a:t>
            </a:r>
            <a:r>
              <a:rPr lang="en-US" sz="3600" baseline="30000" dirty="0">
                <a:solidFill>
                  <a:schemeClr val="bg1"/>
                </a:solidFill>
              </a:rPr>
              <a:t>32</a:t>
            </a:r>
            <a:r>
              <a:rPr lang="en-US" sz="3600" dirty="0">
                <a:solidFill>
                  <a:schemeClr val="bg1"/>
                </a:solidFill>
              </a:rPr>
              <a:t> Although they know God’s righteous decree that those who do such things deserve death, they not only continue to do these very things but also approve of those who practice them. </a:t>
            </a:r>
            <a:endParaRPr lang="en-GB" sz="3600" b="1" dirty="0">
              <a:solidFill>
                <a:schemeClr val="bg1"/>
              </a:solidFill>
            </a:endParaRPr>
          </a:p>
        </p:txBody>
      </p:sp>
    </p:spTree>
    <p:extLst>
      <p:ext uri="{BB962C8B-B14F-4D97-AF65-F5344CB8AC3E}">
        <p14:creationId xmlns:p14="http://schemas.microsoft.com/office/powerpoint/2010/main" val="1528591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How are we going to have this conversation?</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a:xfrm>
            <a:off x="838200" y="1825624"/>
            <a:ext cx="10515600" cy="4899025"/>
          </a:xfrm>
        </p:spPr>
        <p:txBody>
          <a:bodyPr>
            <a:normAutofit/>
          </a:bodyPr>
          <a:lstStyle/>
          <a:p>
            <a:r>
              <a:rPr lang="en-GB" sz="3200" b="1" dirty="0">
                <a:solidFill>
                  <a:schemeClr val="bg1"/>
                </a:solidFill>
              </a:rPr>
              <a:t>We’re not debating an issue but talking about people </a:t>
            </a:r>
          </a:p>
          <a:p>
            <a:r>
              <a:rPr lang="en-GB" sz="3200" b="1" dirty="0">
                <a:solidFill>
                  <a:schemeClr val="bg1"/>
                </a:solidFill>
              </a:rPr>
              <a:t>Let’s not rush to judgements and conclusions</a:t>
            </a:r>
          </a:p>
          <a:p>
            <a:pPr lvl="1"/>
            <a:r>
              <a:rPr lang="en-GB" sz="2800" dirty="0">
                <a:solidFill>
                  <a:schemeClr val="bg1"/>
                </a:solidFill>
                <a:effectLst/>
                <a:latin typeface="Calibri" panose="020F0502020204030204" pitchFamily="34" charset="0"/>
                <a:ea typeface="Calibri" panose="020F0502020204030204" pitchFamily="34" charset="0"/>
              </a:rPr>
              <a:t>‘Everyone should be quick to listen, slow to speak and slow to become angry,  because human anger does not produce the righteousness that God desires.’ James 1:19-20. </a:t>
            </a:r>
          </a:p>
          <a:p>
            <a:r>
              <a:rPr lang="en-GB" sz="3200" b="1" dirty="0">
                <a:solidFill>
                  <a:schemeClr val="bg1"/>
                </a:solidFill>
                <a:latin typeface="Calibri" panose="020F0502020204030204" pitchFamily="34" charset="0"/>
              </a:rPr>
              <a:t>Let’s keep this in perspective</a:t>
            </a:r>
          </a:p>
          <a:p>
            <a:pPr lvl="1"/>
            <a:r>
              <a:rPr lang="en-GB" sz="2800" dirty="0">
                <a:solidFill>
                  <a:schemeClr val="bg1"/>
                </a:solidFill>
                <a:effectLst/>
                <a:latin typeface="Calibri" panose="020F0502020204030204" pitchFamily="34" charset="0"/>
                <a:ea typeface="Calibri" panose="020F0502020204030204" pitchFamily="34" charset="0"/>
              </a:rPr>
              <a:t>‘Now this was the sin of your sister Sodom: She and her daughters were arrogant, overfed and unconcerned; they did not help the poor and needy.’ Ezekiel 16:49</a:t>
            </a:r>
          </a:p>
          <a:p>
            <a:r>
              <a:rPr lang="en-GB" sz="3200" b="1" dirty="0">
                <a:solidFill>
                  <a:schemeClr val="bg1"/>
                </a:solidFill>
                <a:latin typeface="Calibri" panose="020F0502020204030204" pitchFamily="34" charset="0"/>
                <a:ea typeface="Calibri" panose="020F0502020204030204" pitchFamily="34" charset="0"/>
              </a:rPr>
              <a:t>Let’s be willing to examine ourselves</a:t>
            </a:r>
            <a:endParaRPr lang="en-GB" sz="3200" b="1" dirty="0">
              <a:solidFill>
                <a:schemeClr val="bg1"/>
              </a:solidFill>
              <a:effectLst/>
              <a:latin typeface="Calibri" panose="020F0502020204030204" pitchFamily="34" charset="0"/>
              <a:ea typeface="Calibri" panose="020F0502020204030204" pitchFamily="34" charset="0"/>
            </a:endParaRPr>
          </a:p>
          <a:p>
            <a:pPr lvl="1"/>
            <a:endParaRPr lang="en-GB" dirty="0"/>
          </a:p>
        </p:txBody>
      </p:sp>
    </p:spTree>
    <p:extLst>
      <p:ext uri="{BB962C8B-B14F-4D97-AF65-F5344CB8AC3E}">
        <p14:creationId xmlns:p14="http://schemas.microsoft.com/office/powerpoint/2010/main" val="19177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3C8B07-2453-4051-BAEC-732A06DFA377}"/>
              </a:ext>
            </a:extLst>
          </p:cNvPr>
          <p:cNvSpPr>
            <a:spLocks noGrp="1"/>
          </p:cNvSpPr>
          <p:nvPr>
            <p:ph idx="1"/>
          </p:nvPr>
        </p:nvSpPr>
        <p:spPr>
          <a:xfrm>
            <a:off x="838200" y="504825"/>
            <a:ext cx="10515600" cy="5672138"/>
          </a:xfrm>
        </p:spPr>
        <p:txBody>
          <a:bodyPr>
            <a:normAutofit lnSpcReduction="10000"/>
          </a:bodyPr>
          <a:lstStyle/>
          <a:p>
            <a:pPr marL="0" indent="0">
              <a:lnSpc>
                <a:spcPct val="107000"/>
              </a:lnSpc>
              <a:spcAft>
                <a:spcPts val="800"/>
              </a:spcAft>
              <a:buNone/>
            </a:pPr>
            <a:r>
              <a:rPr lang="en-GB" sz="3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‘When human beings engage in homosexual activity, they enact an outward and visible sign of an inward and spiritual reality: the rejection of the Creator’s design. Thus, Paul’s choice of homosexuality as an illustration of human depravity is not merely random: it serves his rhetorical purposes by providing a vivid image of humanity’s primal rejection of the sovereignty of God the Creator.’</a:t>
            </a:r>
            <a:endParaRPr lang="en-GB"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sz="3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Richard Hays, </a:t>
            </a:r>
            <a:r>
              <a:rPr lang="en-GB" sz="3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Moral Vision of the New Testament</a:t>
            </a:r>
            <a:endParaRPr lang="en-GB"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938775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5E4C4E-A188-450E-8B62-1E3B0C8BD832}"/>
              </a:ext>
            </a:extLst>
          </p:cNvPr>
          <p:cNvSpPr>
            <a:spLocks noGrp="1"/>
          </p:cNvSpPr>
          <p:nvPr>
            <p:ph idx="1"/>
          </p:nvPr>
        </p:nvSpPr>
        <p:spPr>
          <a:xfrm>
            <a:off x="838200" y="371475"/>
            <a:ext cx="10515600" cy="5805488"/>
          </a:xfrm>
        </p:spPr>
        <p:txBody>
          <a:bodyPr/>
          <a:lstStyle/>
          <a:p>
            <a:pPr marL="0" indent="0">
              <a:lnSpc>
                <a:spcPct val="107000"/>
              </a:lnSpc>
              <a:spcAft>
                <a:spcPts val="800"/>
              </a:spcAft>
              <a:buNone/>
            </a:pPr>
            <a:r>
              <a:rPr lang="en-GB" sz="3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idea of having a sexual orientation toward people of a same sex was unknown because any notion of sexual orientation was unknown. But that doesn’t mean there wasn’t homoerotic sex going on. Temple prostitution was a common place for that. In the Roman world, the world of Paul, the sexual abuse of boys, slaves and freedmen was widespread and accepted.’</a:t>
            </a:r>
            <a:endParaRPr lang="en-GB"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sz="3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Sylvia </a:t>
            </a:r>
            <a:r>
              <a:rPr lang="en-GB" sz="36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Keesmaat</a:t>
            </a:r>
            <a:r>
              <a:rPr lang="en-GB" sz="3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Brian Walsh, </a:t>
            </a:r>
            <a:r>
              <a:rPr lang="en-GB" sz="3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Disarmed</a:t>
            </a:r>
            <a:endParaRPr lang="en-GB"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95239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What guides our debate?</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lstStyle/>
          <a:p>
            <a:pPr marL="0" indent="0">
              <a:buNone/>
            </a:pPr>
            <a:r>
              <a:rPr lang="en-GB" b="1" dirty="0">
                <a:solidFill>
                  <a:schemeClr val="bg1"/>
                </a:solidFill>
              </a:rPr>
              <a:t>Baptist Union Declaration of Principle</a:t>
            </a:r>
          </a:p>
          <a:p>
            <a:endParaRPr lang="en-GB" b="1" dirty="0">
              <a:solidFill>
                <a:schemeClr val="bg1"/>
              </a:solidFill>
            </a:endParaRPr>
          </a:p>
          <a:p>
            <a:pPr marL="0" indent="0">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rPr>
              <a:t>The Basis of the Baptist Union is…</a:t>
            </a:r>
          </a:p>
          <a:p>
            <a:pPr marL="0" indent="0">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rPr>
              <a:t>That our Lord and Saviour Jesus Christ, God manifest in the flesh, is the sole and absolute authority in all matters pertaining to faith and practice, as revealed in the Holy</a:t>
            </a: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Scriptures, and that each Church has liberty, under the guidance of the Holy Spirit, to interpret and administer His laws.</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104117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Guided by Scripture – some principles</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lnSpcReduction="10000"/>
          </a:bodyPr>
          <a:lstStyle/>
          <a:p>
            <a:pPr marL="514350" indent="-514350">
              <a:buFont typeface="+mj-lt"/>
              <a:buAutoNum type="arabicPeriod"/>
            </a:pPr>
            <a:r>
              <a:rPr lang="en-GB" b="1" dirty="0">
                <a:solidFill>
                  <a:schemeClr val="bg1"/>
                </a:solidFill>
              </a:rPr>
              <a:t>The Bible is a text unlike any other, to fully understand it and to have it speak to us requires an openness to God and the Spirit</a:t>
            </a:r>
          </a:p>
          <a:p>
            <a:pPr marL="514350" indent="-514350">
              <a:buFont typeface="+mj-lt"/>
              <a:buAutoNum type="arabicPeriod"/>
            </a:pPr>
            <a:endParaRPr lang="en-GB" b="1" dirty="0">
              <a:solidFill>
                <a:schemeClr val="bg1"/>
              </a:solidFill>
            </a:endParaRPr>
          </a:p>
          <a:p>
            <a:pPr marL="0" indent="0">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Bible is concerned with modes of knowledge that are relational, covenantal, and interactional, believing that knowledge should not dominate but should serve to liberate...  “New truth” comes where imagination challenges, where spirit blows against letter (2 Cor 3:6), and where yielding replaces control.’</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Walter Brueggemann, </a:t>
            </a:r>
            <a:r>
              <a:rPr lang="en-GB"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Book that Breathes New Life</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263528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Guided by Scripture – some principles</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normAutofit lnSpcReduction="10000"/>
          </a:bodyPr>
          <a:lstStyle/>
          <a:p>
            <a:pPr marL="0" indent="0">
              <a:buNone/>
            </a:pPr>
            <a:r>
              <a:rPr lang="en-GB" b="1" dirty="0">
                <a:solidFill>
                  <a:schemeClr val="bg1"/>
                </a:solidFill>
              </a:rPr>
              <a:t>2. The Bible is an unfolding narrative</a:t>
            </a:r>
          </a:p>
          <a:p>
            <a:pPr marL="0" indent="0">
              <a:buNone/>
            </a:pPr>
            <a:endParaRPr lang="en-GB" b="1" dirty="0">
              <a:solidFill>
                <a:schemeClr val="bg1"/>
              </a:solidFill>
            </a:endParaRPr>
          </a:p>
          <a:p>
            <a:pPr marL="0" indent="0">
              <a:buNone/>
            </a:pPr>
            <a:r>
              <a:rPr lang="en-GB" b="1" dirty="0">
                <a:solidFill>
                  <a:schemeClr val="bg1"/>
                </a:solidFill>
              </a:rPr>
              <a:t>3. There are grand themes in this story which we need to hold in tension</a:t>
            </a:r>
          </a:p>
          <a:p>
            <a:pPr marL="0" indent="0">
              <a:buNone/>
            </a:pPr>
            <a:endParaRPr lang="en-GB" b="1" dirty="0">
              <a:solidFill>
                <a:schemeClr val="bg1"/>
              </a:solidFill>
            </a:endParaRPr>
          </a:p>
          <a:p>
            <a:pPr marL="0" indent="0">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‘But you are a chosen people, a royal priesthood, a holy nation, God’s special possession, that you may declare the praises of him who called you out of darkness into his wonderful light.’</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Peter 2:9</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141408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Guided by Scripture – some principles</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a:xfrm>
            <a:off x="838200" y="1825625"/>
            <a:ext cx="10515600" cy="4667250"/>
          </a:xfrm>
        </p:spPr>
        <p:txBody>
          <a:bodyPr>
            <a:normAutofit fontScale="92500" lnSpcReduction="20000"/>
          </a:bodyPr>
          <a:lstStyle/>
          <a:p>
            <a:pPr marL="0" indent="0">
              <a:buNone/>
            </a:pPr>
            <a:r>
              <a:rPr lang="en-GB" b="1" dirty="0">
                <a:solidFill>
                  <a:schemeClr val="bg1"/>
                </a:solidFill>
              </a:rPr>
              <a:t>4. </a:t>
            </a:r>
            <a:r>
              <a:rPr lang="en-GB" b="1" dirty="0">
                <a:solidFill>
                  <a:schemeClr val="bg1"/>
                </a:solidFill>
                <a:latin typeface="Calibri" panose="020F0502020204030204" pitchFamily="34" charset="0"/>
              </a:rPr>
              <a:t>W</a:t>
            </a:r>
            <a:r>
              <a:rPr lang="en-GB" b="1" dirty="0">
                <a:solidFill>
                  <a:schemeClr val="bg1"/>
                </a:solidFill>
                <a:effectLst/>
                <a:latin typeface="Calibri" panose="020F0502020204030204" pitchFamily="34" charset="0"/>
                <a:ea typeface="Calibri" panose="020F0502020204030204" pitchFamily="34" charset="0"/>
              </a:rPr>
              <a:t>e need to recognise that the Bible is a text written from a time long before our own by people very different to us.</a:t>
            </a:r>
            <a:r>
              <a:rPr lang="en-GB" dirty="0">
                <a:solidFill>
                  <a:schemeClr val="bg1"/>
                </a:solidFill>
                <a:effectLst/>
                <a:latin typeface="Calibri" panose="020F0502020204030204" pitchFamily="34" charset="0"/>
                <a:ea typeface="Calibri" panose="020F0502020204030204" pitchFamily="34" charset="0"/>
              </a:rPr>
              <a:t> </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b="1" dirty="0">
              <a:solidFill>
                <a:schemeClr val="bg1"/>
              </a:solidFill>
            </a:endParaRPr>
          </a:p>
          <a:p>
            <a:pPr marL="0" indent="0">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‘Not everything that the biblical writers assume or take for granted is to be considered normative for Christians today, particularly when these assumptions are based on culturally variable norms that Scripture itself engages in a variety of ways. For example, the church of the nineteenth century had to reread the biblical texts on slavery in a more deep and penetrating way. Even the biblical writers, particularly in the New Testament, had simply assumed, without question, that the institution of slavery existed and would continue to exist.’</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James Brownson, </a:t>
            </a:r>
            <a:r>
              <a:rPr lang="en-GB"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Bible, Gender, Sexuality</a:t>
            </a:r>
            <a:endParaRPr lang="en-GB"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259149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5E6E-D15D-4305-84AB-EBAC64F73D18}"/>
              </a:ext>
            </a:extLst>
          </p:cNvPr>
          <p:cNvSpPr>
            <a:spLocks noGrp="1"/>
          </p:cNvSpPr>
          <p:nvPr>
            <p:ph type="title"/>
          </p:nvPr>
        </p:nvSpPr>
        <p:spPr/>
        <p:txBody>
          <a:bodyPr/>
          <a:lstStyle/>
          <a:p>
            <a:r>
              <a:rPr lang="en-GB" b="1" dirty="0">
                <a:solidFill>
                  <a:srgbClr val="FFFF00"/>
                </a:solidFill>
              </a:rPr>
              <a:t>Other sources of authority</a:t>
            </a:r>
          </a:p>
        </p:txBody>
      </p:sp>
      <p:sp>
        <p:nvSpPr>
          <p:cNvPr id="3" name="Content Placeholder 2">
            <a:extLst>
              <a:ext uri="{FF2B5EF4-FFF2-40B4-BE49-F238E27FC236}">
                <a16:creationId xmlns:a16="http://schemas.microsoft.com/office/drawing/2014/main" id="{3A77D677-E008-44CB-AC38-1CA5342B87E0}"/>
              </a:ext>
            </a:extLst>
          </p:cNvPr>
          <p:cNvSpPr>
            <a:spLocks noGrp="1"/>
          </p:cNvSpPr>
          <p:nvPr>
            <p:ph idx="1"/>
          </p:nvPr>
        </p:nvSpPr>
        <p:spPr/>
        <p:txBody>
          <a:bodyPr/>
          <a:lstStyle/>
          <a:p>
            <a:r>
              <a:rPr lang="en-GB" sz="3600" dirty="0">
                <a:solidFill>
                  <a:schemeClr val="bg1"/>
                </a:solidFill>
              </a:rPr>
              <a:t>Scripture</a:t>
            </a:r>
          </a:p>
          <a:p>
            <a:r>
              <a:rPr lang="en-GB" sz="3600" dirty="0">
                <a:solidFill>
                  <a:schemeClr val="bg1"/>
                </a:solidFill>
              </a:rPr>
              <a:t>Tradition</a:t>
            </a:r>
          </a:p>
          <a:p>
            <a:r>
              <a:rPr lang="en-GB" sz="3600" dirty="0">
                <a:solidFill>
                  <a:schemeClr val="bg1"/>
                </a:solidFill>
              </a:rPr>
              <a:t>Experience</a:t>
            </a:r>
          </a:p>
          <a:p>
            <a:r>
              <a:rPr lang="en-GB" sz="3600" dirty="0">
                <a:solidFill>
                  <a:schemeClr val="bg1"/>
                </a:solidFill>
              </a:rPr>
              <a:t>Reason</a:t>
            </a: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1766708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3BDFE1-D39C-470B-A534-C3A5819ECF7C}"/>
              </a:ext>
            </a:extLst>
          </p:cNvPr>
          <p:cNvSpPr>
            <a:spLocks noGrp="1"/>
          </p:cNvSpPr>
          <p:nvPr>
            <p:ph idx="1"/>
          </p:nvPr>
        </p:nvSpPr>
        <p:spPr>
          <a:xfrm>
            <a:off x="838200" y="647700"/>
            <a:ext cx="10515600" cy="5529263"/>
          </a:xfrm>
        </p:spPr>
        <p:txBody>
          <a:bodyPr>
            <a:normAutofit fontScale="92500" lnSpcReduction="10000"/>
          </a:bodyPr>
          <a:lstStyle/>
          <a:p>
            <a:pPr marL="0" indent="0">
              <a:lnSpc>
                <a:spcPct val="107000"/>
              </a:lnSpc>
              <a:spcAft>
                <a:spcPts val="800"/>
              </a:spcAft>
              <a:buNone/>
            </a:pPr>
            <a:r>
              <a:rPr lang="en-GB"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this case, the unassimilable reality is that a small but persistent percentage of the human population feels no attraction to members of the opposite sex. They are drawn to members of the same sex. I know that sexual orientation is more complicated than this in many instances, but this is the baseline case that must first be addressed.</a:t>
            </a:r>
            <a:endParaRPr lang="en-GB"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Evangelicals [in the United States] were unable to face this fact. They tried an immense number of evasions of reality. Same-sex attraction was a delusion. It was temporary. It was demon possession. It was wilful. It was changeable…’</a:t>
            </a:r>
            <a:endParaRPr lang="en-GB"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David </a:t>
            </a:r>
            <a:r>
              <a:rPr lang="en-GB" sz="32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Gushee</a:t>
            </a:r>
            <a:r>
              <a:rPr lang="en-GB"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GB"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After Evangelicalism</a:t>
            </a:r>
            <a:endParaRPr lang="en-GB"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54124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6"/>
            <a:ext cx="1920339" cy="289412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3515821"/>
            <a:ext cx="1920338" cy="2883258"/>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026" name="Picture 2" descr="5 Tips For Optimizing Your Break Time">
            <a:extLst>
              <a:ext uri="{FF2B5EF4-FFF2-40B4-BE49-F238E27FC236}">
                <a16:creationId xmlns:a16="http://schemas.microsoft.com/office/drawing/2014/main" id="{683EAE58-E4CF-4FB4-9114-F1A399BE9B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8026"/>
          <a:stretch/>
        </p:blipFill>
        <p:spPr bwMode="auto">
          <a:xfrm>
            <a:off x="2551176" y="448056"/>
            <a:ext cx="9180576" cy="5952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081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1611</Words>
  <Application>Microsoft Office PowerPoint</Application>
  <PresentationFormat>Widescreen</PresentationFormat>
  <Paragraphs>61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What does the Bible say about Same-Sex Relationships?</vt:lpstr>
      <vt:lpstr>How are we going to have this conversation?</vt:lpstr>
      <vt:lpstr>What guides our debate?</vt:lpstr>
      <vt:lpstr>Guided by Scripture – some principles</vt:lpstr>
      <vt:lpstr>Guided by Scripture – some principles</vt:lpstr>
      <vt:lpstr>Guided by Scripture – some principles</vt:lpstr>
      <vt:lpstr>Other sources of authority</vt:lpstr>
      <vt:lpstr>PowerPoint Presentation</vt:lpstr>
      <vt:lpstr>PowerPoint Presentation</vt:lpstr>
      <vt:lpstr>Genesis 1:26-31</vt:lpstr>
      <vt:lpstr>Genesis 1:26-31</vt:lpstr>
      <vt:lpstr>Genesis 2:18-25</vt:lpstr>
      <vt:lpstr>Genesis 2:18-25</vt:lpstr>
      <vt:lpstr>Genesis 2:18-25</vt:lpstr>
      <vt:lpstr>PowerPoint Presentation</vt:lpstr>
      <vt:lpstr>PowerPoint Presentation</vt:lpstr>
      <vt:lpstr>Romans 1:26-32</vt:lpstr>
      <vt:lpstr>Romans 1:26-32</vt:lpstr>
      <vt:lpstr>Romans 1:26-32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 Neill</dc:creator>
  <cp:lastModifiedBy>Trevor Neill</cp:lastModifiedBy>
  <cp:revision>1</cp:revision>
  <dcterms:created xsi:type="dcterms:W3CDTF">2021-09-26T17:46:43Z</dcterms:created>
  <dcterms:modified xsi:type="dcterms:W3CDTF">2021-10-17T05:54:58Z</dcterms:modified>
</cp:coreProperties>
</file>